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78" r:id="rId4"/>
    <p:sldId id="262" r:id="rId5"/>
    <p:sldId id="279" r:id="rId6"/>
    <p:sldId id="261" r:id="rId7"/>
    <p:sldId id="277" r:id="rId8"/>
    <p:sldId id="264" r:id="rId9"/>
    <p:sldId id="276" r:id="rId10"/>
    <p:sldId id="27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E7E"/>
    <a:srgbClr val="0067B1"/>
    <a:srgbClr val="55BCE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rgbClr val="003E7E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rgbClr val="003E7E"/>
                </a:solidFill>
              </a:rPr>
              <a:t>Sales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rgbClr val="003E7E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556-4F36-94F4-B05309E2997F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556-4F36-94F4-B05309E2997F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556-4F36-94F4-B05309E2997F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556-4F36-94F4-B05309E2997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AD-4C8B-AD6E-047E815A0A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3E7E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rgbClr val="003E7E"/>
                </a:solidFill>
                <a:latin typeface="Azo Sans" panose="020B0603030503020204" pitchFamily="34" charset="0"/>
              </a:rPr>
              <a:t>CHART</a:t>
            </a:r>
            <a:r>
              <a:rPr lang="en-US" b="1" baseline="0" dirty="0">
                <a:solidFill>
                  <a:srgbClr val="003E7E"/>
                </a:solidFill>
                <a:latin typeface="Azo Sans" panose="020B0603030503020204" pitchFamily="34" charset="0"/>
              </a:rPr>
              <a:t> TITLE</a:t>
            </a:r>
            <a:endParaRPr lang="en-US" b="1" dirty="0">
              <a:solidFill>
                <a:srgbClr val="003E7E"/>
              </a:solidFill>
              <a:latin typeface="Azo Sans" panose="020B0603030503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E9-4A08-B91B-982BFB65CC9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E9-4A08-B91B-982BFB65CC9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E9-4A08-B91B-982BFB65CC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73993040"/>
        <c:axId val="974006960"/>
        <c:axId val="0"/>
      </c:bar3DChart>
      <c:catAx>
        <c:axId val="973993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3E7E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4006960"/>
        <c:crosses val="autoZero"/>
        <c:auto val="1"/>
        <c:lblAlgn val="ctr"/>
        <c:lblOffset val="100"/>
        <c:noMultiLvlLbl val="0"/>
      </c:catAx>
      <c:valAx>
        <c:axId val="974006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3E7E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3993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3E7E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CD1A7-8398-4579-9923-C2B98D4C7B6C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3E3EF-1846-4569-A056-778679638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156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3E3EF-1846-4569-A056-778679638E8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4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3875A6-B9FA-ED04-54B7-4F7D3501AB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814019-C747-EDD3-DDDD-3322080F5C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47F33D-A02F-AEB9-6EBC-7A83C69090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2615A4-433C-50E2-1C56-7B94840123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3E3EF-1846-4569-A056-778679638E8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254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43E49-578F-B374-A26F-7550BCF533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5DFFDF-FB26-E011-118C-2084E233B4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092207-72BF-3C11-3CA8-3BB3FC4DE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D1C4-B759-48A7-B9B5-4D9B8A567F87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45971-306E-3BDA-56ED-7213B6781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ABDF3A-92B2-5102-5491-FB048DB84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5F86-0CB3-48BF-8F28-1EE9A7E11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84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A21C0-E7CD-A018-4BD1-8368D1C57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A82024-A866-65B8-3E5D-C62C10295F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42765D-67F2-C189-D190-59C536348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D1C4-B759-48A7-B9B5-4D9B8A567F87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F82D08-31AA-BBC5-78ED-96377E278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FA455-ABC2-6381-533D-EB209B67F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5F86-0CB3-48BF-8F28-1EE9A7E11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50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B7BA97-802D-4D63-377C-3DBE7D4D17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25F15-7520-DF06-2CCE-1D18956483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B36B9-2B49-1438-E50C-5A6C236F1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D1C4-B759-48A7-B9B5-4D9B8A567F87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788F5-04C9-9ACB-96E8-675508E7D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1E506-1D94-4FF9-E7EB-04D54ADC3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5F86-0CB3-48BF-8F28-1EE9A7E11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52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7091E-1C99-40EC-0598-E494454D5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86750-57F3-1EEC-892E-1E95ED87A6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CB417-3778-802C-BC8A-1A80CE61D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D1C4-B759-48A7-B9B5-4D9B8A567F87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BA588-8B93-7955-58CF-26001104F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07E7D1-2EF3-DBF1-374F-389497D1F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5F86-0CB3-48BF-8F28-1EE9A7E11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60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0BC8D-AED7-D629-E57D-6191D6E76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2FEEC-281A-ABCC-620A-2CB790734C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6BFE28-7902-C4AB-FC6D-4FE9079E6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D1C4-B759-48A7-B9B5-4D9B8A567F87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DB723-40A9-1C64-5C65-4078C88CB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4DA1C6-6871-C2D2-2B88-444CE0AC7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5F86-0CB3-48BF-8F28-1EE9A7E11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37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B413A-EFEB-7299-2542-8B3164B7E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1B3A3-FBFE-9C1F-69AD-9D4571F66C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E5F290-5190-371D-E908-115355539D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C30FCB-E4D9-9659-B029-22860ED6C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D1C4-B759-48A7-B9B5-4D9B8A567F87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CB6EC0-64C5-A26B-327F-1BF10C672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96B41A-7ABB-FDF6-8630-BF4A95FA8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5F86-0CB3-48BF-8F28-1EE9A7E11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58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BC034-9817-DF99-5250-06758DD23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B92ED-C205-E14E-9591-E5485DDE1A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36551-ADB8-E7B1-17B6-36247BCCC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D4C93F-3A40-2125-2443-B8831790AE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D413DE-97D4-377B-98B8-941464CC50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E1DC9D-267C-261F-14BD-DC249665E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D1C4-B759-48A7-B9B5-4D9B8A567F87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8B9FA1-1288-7BD8-6DC5-F7B0DF501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F8C73E-717C-4BA9-EBEE-CE6797C11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5F86-0CB3-48BF-8F28-1EE9A7E11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4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0A732-DEC2-E280-0DC6-5BB9AB17F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D4F13A-E6B1-D90B-E336-34999C32E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D1C4-B759-48A7-B9B5-4D9B8A567F87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79E7E0-30DA-1C2A-6E07-D63654C93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F01291-2EBD-5933-90F0-7BE0BA162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5F86-0CB3-48BF-8F28-1EE9A7E11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91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3F497C-1488-4E1A-7619-E656F94D0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D1C4-B759-48A7-B9B5-4D9B8A567F87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C97B92-A1CE-EC58-CDA3-7E6D4378C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393370-0021-780B-E4ED-09A275BB2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5F86-0CB3-48BF-8F28-1EE9A7E11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61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A7219-6A61-81C9-3CC4-6220B10CE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4D7DC-7C80-FC0B-86FF-EE723A6ED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8539B8-CBE0-43AF-2BA7-21EB624501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4A77C-7C35-7201-FB26-CA3535315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D1C4-B759-48A7-B9B5-4D9B8A567F87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258EE-E3E7-7DDD-D0EF-4B2DF5171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05D13-D0C7-204C-6857-E39888F9A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5F86-0CB3-48BF-8F28-1EE9A7E11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53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10C94-49A7-D3CD-E3B0-83723DC5C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5B3695-7124-0BB6-2170-A2FC987160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076FBC-1FF4-2B69-EDA6-15D175C3FE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AC4CD9-5AD7-E2AC-A350-0F8647761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D1C4-B759-48A7-B9B5-4D9B8A567F87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215EB1-75DB-C2D2-A851-7763CF9BA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5D0504-BFEC-7252-5F65-0F0A65B90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5F86-0CB3-48BF-8F28-1EE9A7E11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5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071C40-528A-4A30-DED5-653EFBD16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EFE254-37B7-87A2-C05A-1AD59FF95D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EA0D62-D8BD-FF75-CD0A-137C2E96A3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35D1C4-B759-48A7-B9B5-4D9B8A567F87}" type="datetimeFigureOut">
              <a:rPr lang="en-US" smtClean="0"/>
              <a:t>7/16/2025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7349B-37A5-9C50-9B5B-0BCB048409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348FB-64CE-1C2C-66FD-3811534BA8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5EE5F86-0CB3-48BF-8F28-1EE9A7E11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884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background with a person in a hat&#10;&#10;Description automatically generated">
            <a:extLst>
              <a:ext uri="{FF2B5EF4-FFF2-40B4-BE49-F238E27FC236}">
                <a16:creationId xmlns:a16="http://schemas.microsoft.com/office/drawing/2014/main" id="{27F8F962-6986-E252-6B26-7732246F1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09116A-63E1-6250-00DA-E638377BC3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5640" y="1449150"/>
            <a:ext cx="9144000" cy="1801019"/>
          </a:xfrm>
        </p:spPr>
        <p:txBody>
          <a:bodyPr>
            <a:no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Azo Sans" panose="020B0603030503020204" pitchFamily="34" charset="0"/>
              </a:rPr>
              <a:t>PRESENTATION </a:t>
            </a:r>
            <a:br>
              <a:rPr lang="en-US" sz="6600" b="1" dirty="0">
                <a:solidFill>
                  <a:schemeClr val="bg1"/>
                </a:solidFill>
                <a:latin typeface="Azo Sans" panose="020B0603030503020204" pitchFamily="34" charset="0"/>
              </a:rPr>
            </a:br>
            <a:r>
              <a:rPr lang="en-US" sz="6600" b="1" dirty="0">
                <a:solidFill>
                  <a:schemeClr val="bg1"/>
                </a:solidFill>
                <a:latin typeface="Azo Sans" panose="020B0603030503020204" pitchFamily="34" charset="0"/>
              </a:rPr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16B17D-E934-1240-BD4E-0EDD99F4E7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5640" y="3464878"/>
            <a:ext cx="9144000" cy="1655762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Azo Sans" panose="020B0603030503020204" pitchFamily="34" charset="0"/>
              </a:rPr>
              <a:t>SUB-TOPIC</a:t>
            </a:r>
          </a:p>
        </p:txBody>
      </p:sp>
    </p:spTree>
    <p:extLst>
      <p:ext uri="{BB962C8B-B14F-4D97-AF65-F5344CB8AC3E}">
        <p14:creationId xmlns:p14="http://schemas.microsoft.com/office/powerpoint/2010/main" val="9289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1C506-C08C-96E5-5579-90FFAE22D5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background with a person in a hat&#10;&#10;Description automatically generated">
            <a:extLst>
              <a:ext uri="{FF2B5EF4-FFF2-40B4-BE49-F238E27FC236}">
                <a16:creationId xmlns:a16="http://schemas.microsoft.com/office/drawing/2014/main" id="{EEBAC82D-B09B-9B40-F802-5828A7840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CFB5E5-C154-4E15-007B-00DC2D3315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5640" y="1449150"/>
            <a:ext cx="9144000" cy="1801019"/>
          </a:xfrm>
        </p:spPr>
        <p:txBody>
          <a:bodyPr>
            <a:no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Azo Sans" panose="020B0603030503020204" pitchFamily="34" charset="0"/>
              </a:rPr>
              <a:t>END OF</a:t>
            </a:r>
            <a:br>
              <a:rPr lang="en-US" sz="6600" b="1" dirty="0">
                <a:solidFill>
                  <a:schemeClr val="bg1"/>
                </a:solidFill>
                <a:latin typeface="Azo Sans" panose="020B0603030503020204" pitchFamily="34" charset="0"/>
              </a:rPr>
            </a:br>
            <a:r>
              <a:rPr lang="en-US" sz="6600" b="1" dirty="0">
                <a:solidFill>
                  <a:schemeClr val="bg1"/>
                </a:solidFill>
                <a:latin typeface="Azo Sans" panose="020B0603030503020204" pitchFamily="34" charset="0"/>
              </a:rPr>
              <a:t>PRESENTATION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FB7C32-3660-1E53-B740-B0DB4290D9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5640" y="3464878"/>
            <a:ext cx="9144000" cy="1655762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Azo Sans" panose="020B0603030503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22370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silhouette of a person riding a horse&#10;&#10;Description automatically generated">
            <a:extLst>
              <a:ext uri="{FF2B5EF4-FFF2-40B4-BE49-F238E27FC236}">
                <a16:creationId xmlns:a16="http://schemas.microsoft.com/office/drawing/2014/main" id="{AEBD3B24-756C-903C-DC7D-63C9FBEE4A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47"/>
          <a:stretch/>
        </p:blipFill>
        <p:spPr>
          <a:xfrm>
            <a:off x="8046720" y="1590856"/>
            <a:ext cx="4145280" cy="417476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14132A5-BDFF-2303-40BF-9A56B134D7E5}"/>
              </a:ext>
            </a:extLst>
          </p:cNvPr>
          <p:cNvSpPr/>
          <p:nvPr/>
        </p:nvSpPr>
        <p:spPr>
          <a:xfrm>
            <a:off x="0" y="5750627"/>
            <a:ext cx="12192000" cy="1122363"/>
          </a:xfrm>
          <a:prstGeom prst="rect">
            <a:avLst/>
          </a:prstGeom>
          <a:solidFill>
            <a:srgbClr val="0067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53086EED-ABC3-6841-F6BF-60B603741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697" y="347619"/>
            <a:ext cx="11648606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003E7E"/>
                </a:solidFill>
                <a:latin typeface="Azo Sans" panose="020B0603030503020204" pitchFamily="34" charset="0"/>
              </a:rPr>
              <a:t>SLIDE 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E692324-3E60-8490-D1C7-4EDD8B62F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15805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003E7E"/>
              </a:solidFill>
              <a:latin typeface="Azo Sans" panose="020B0603030503020204" pitchFamily="34" charset="0"/>
            </a:endParaRPr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815B20C-3D4A-C994-F729-5A0E764279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87" b="45130"/>
          <a:stretch/>
        </p:blipFill>
        <p:spPr>
          <a:xfrm>
            <a:off x="-413182" y="5939903"/>
            <a:ext cx="6509182" cy="68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16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silhouette of a person riding a horse&#10;&#10;Description automatically generated">
            <a:extLst>
              <a:ext uri="{FF2B5EF4-FFF2-40B4-BE49-F238E27FC236}">
                <a16:creationId xmlns:a16="http://schemas.microsoft.com/office/drawing/2014/main" id="{AEBD3B24-756C-903C-DC7D-63C9FBEE4A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47"/>
          <a:stretch/>
        </p:blipFill>
        <p:spPr>
          <a:xfrm>
            <a:off x="8046720" y="1590856"/>
            <a:ext cx="4145280" cy="417476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14132A5-BDFF-2303-40BF-9A56B134D7E5}"/>
              </a:ext>
            </a:extLst>
          </p:cNvPr>
          <p:cNvSpPr/>
          <p:nvPr/>
        </p:nvSpPr>
        <p:spPr>
          <a:xfrm>
            <a:off x="0" y="5750627"/>
            <a:ext cx="12192000" cy="1122363"/>
          </a:xfrm>
          <a:prstGeom prst="rect">
            <a:avLst/>
          </a:prstGeom>
          <a:solidFill>
            <a:srgbClr val="0067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53086EED-ABC3-6841-F6BF-60B603741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697" y="347619"/>
            <a:ext cx="11648606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003E7E"/>
                </a:solidFill>
                <a:latin typeface="Azo Sans" panose="020B0603030503020204" pitchFamily="34" charset="0"/>
              </a:rPr>
              <a:t>SLIDE 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E692324-3E60-8490-D1C7-4EDD8B62F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15805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003E7E"/>
              </a:solidFill>
              <a:latin typeface="Azo Sans" panose="020B0603030503020204" pitchFamily="34" charset="0"/>
            </a:endParaRPr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815B20C-3D4A-C994-F729-5A0E764279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87" b="45130"/>
          <a:stretch/>
        </p:blipFill>
        <p:spPr>
          <a:xfrm>
            <a:off x="-413182" y="5939903"/>
            <a:ext cx="6509182" cy="68883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CAFC310-56A2-4B78-9257-AF6E2E42B324}"/>
              </a:ext>
            </a:extLst>
          </p:cNvPr>
          <p:cNvSpPr/>
          <p:nvPr/>
        </p:nvSpPr>
        <p:spPr>
          <a:xfrm>
            <a:off x="0" y="0"/>
            <a:ext cx="12192000" cy="348818"/>
          </a:xfrm>
          <a:prstGeom prst="rect">
            <a:avLst/>
          </a:prstGeom>
          <a:solidFill>
            <a:srgbClr val="003E7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945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white silhouette of a person riding a horse&#10;&#10;Description automatically generated">
            <a:extLst>
              <a:ext uri="{FF2B5EF4-FFF2-40B4-BE49-F238E27FC236}">
                <a16:creationId xmlns:a16="http://schemas.microsoft.com/office/drawing/2014/main" id="{C7BD6114-47F5-AE60-81FA-676AC3D0B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47"/>
          <a:stretch/>
        </p:blipFill>
        <p:spPr>
          <a:xfrm>
            <a:off x="8046720" y="1590856"/>
            <a:ext cx="4145280" cy="4174761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53086EED-ABC3-6841-F6BF-60B603741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82794"/>
            <a:ext cx="3932237" cy="826281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003E7E"/>
                </a:solidFill>
                <a:latin typeface="Azo Sans" panose="020B0603030503020204" pitchFamily="34" charset="0"/>
              </a:rPr>
              <a:t>SLIDE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4791F6D-CA9A-B939-5737-242D994D4B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7" y="1718272"/>
            <a:ext cx="3932237" cy="370816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2400" b="1" dirty="0">
                <a:solidFill>
                  <a:srgbClr val="003E7E"/>
                </a:solidFill>
                <a:latin typeface="Azo Sans" panose="020B0603030503020204" pitchFamily="34" charset="0"/>
              </a:rPr>
              <a:t>Add text here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3E7E"/>
                </a:solidFill>
                <a:latin typeface="Azo Sans" panose="020B0603030503020204" pitchFamily="34" charset="0"/>
              </a:rPr>
              <a:t>Add text here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>
                <a:solidFill>
                  <a:srgbClr val="003E7E"/>
                </a:solidFill>
                <a:latin typeface="Azo Sans" panose="020B0603030503020204" pitchFamily="34" charset="0"/>
              </a:rPr>
              <a:t>Add text here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3E7E"/>
                </a:solidFill>
                <a:latin typeface="Azo Sans" panose="020B0603030503020204" pitchFamily="34" charset="0"/>
              </a:rPr>
              <a:t>Add text here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>
                <a:solidFill>
                  <a:srgbClr val="003E7E"/>
                </a:solidFill>
                <a:latin typeface="Azo Sans" panose="020B0603030503020204" pitchFamily="34" charset="0"/>
              </a:rPr>
              <a:t>Add text here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3E7E"/>
                </a:solidFill>
                <a:latin typeface="Azo Sans" panose="020B0603030503020204" pitchFamily="34" charset="0"/>
              </a:rPr>
              <a:t>Add text here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>
                <a:solidFill>
                  <a:srgbClr val="003E7E"/>
                </a:solidFill>
                <a:latin typeface="Azo Sans" panose="020B0603030503020204" pitchFamily="34" charset="0"/>
              </a:rPr>
              <a:t>Add text here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3E7E"/>
                </a:solidFill>
                <a:latin typeface="Azo Sans" panose="020B0603030503020204" pitchFamily="34" charset="0"/>
              </a:rPr>
              <a:t>Add text here</a:t>
            </a:r>
          </a:p>
          <a:p>
            <a:pPr marL="457200" indent="-457200">
              <a:buFont typeface="+mj-lt"/>
              <a:buAutoNum type="arabicParenR"/>
            </a:pPr>
            <a:endParaRPr lang="en-US" sz="2400" dirty="0">
              <a:latin typeface="Azo Sans" panose="020B0603030503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417EB2-A624-BD7A-06C2-2343129AE07D}"/>
              </a:ext>
            </a:extLst>
          </p:cNvPr>
          <p:cNvSpPr/>
          <p:nvPr/>
        </p:nvSpPr>
        <p:spPr>
          <a:xfrm>
            <a:off x="0" y="5750627"/>
            <a:ext cx="12192000" cy="1122363"/>
          </a:xfrm>
          <a:prstGeom prst="rect">
            <a:avLst/>
          </a:prstGeom>
          <a:solidFill>
            <a:srgbClr val="0067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493B4F0-0F09-0417-6D3E-ADDE6015BA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0012" y="754605"/>
            <a:ext cx="6172200" cy="4671834"/>
          </a:xfrm>
        </p:spPr>
        <p:txBody>
          <a:bodyPr/>
          <a:lstStyle/>
          <a:p>
            <a:endParaRPr lang="en-US" dirty="0">
              <a:solidFill>
                <a:srgbClr val="003E7E"/>
              </a:solidFill>
              <a:latin typeface="Azo Sans" panose="020B0603030503020204" pitchFamily="34" charset="0"/>
            </a:endParaRPr>
          </a:p>
        </p:txBody>
      </p:sp>
      <p:pic>
        <p:nvPicPr>
          <p:cNvPr id="20" name="Picture 1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D143BCE-A68A-C60B-40B9-0447219497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87" b="45130"/>
          <a:stretch/>
        </p:blipFill>
        <p:spPr>
          <a:xfrm>
            <a:off x="-413182" y="5939903"/>
            <a:ext cx="6509182" cy="68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7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white silhouette of a person riding a horse&#10;&#10;Description automatically generated">
            <a:extLst>
              <a:ext uri="{FF2B5EF4-FFF2-40B4-BE49-F238E27FC236}">
                <a16:creationId xmlns:a16="http://schemas.microsoft.com/office/drawing/2014/main" id="{C7BD6114-47F5-AE60-81FA-676AC3D0B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47"/>
          <a:stretch/>
        </p:blipFill>
        <p:spPr>
          <a:xfrm>
            <a:off x="8046720" y="1590856"/>
            <a:ext cx="4145280" cy="4174761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53086EED-ABC3-6841-F6BF-60B603741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82794"/>
            <a:ext cx="3932237" cy="826281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003E7E"/>
                </a:solidFill>
                <a:latin typeface="Azo Sans" panose="020B0603030503020204" pitchFamily="34" charset="0"/>
              </a:rPr>
              <a:t>SLIDE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4791F6D-CA9A-B939-5737-242D994D4B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7" y="1718272"/>
            <a:ext cx="3932237" cy="370816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2400" b="1" dirty="0">
                <a:solidFill>
                  <a:srgbClr val="003E7E"/>
                </a:solidFill>
                <a:latin typeface="Azo Sans" panose="020B0603030503020204" pitchFamily="34" charset="0"/>
              </a:rPr>
              <a:t>Add text here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3E7E"/>
                </a:solidFill>
                <a:latin typeface="Azo Sans" panose="020B0603030503020204" pitchFamily="34" charset="0"/>
              </a:rPr>
              <a:t>Add text here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>
                <a:solidFill>
                  <a:srgbClr val="003E7E"/>
                </a:solidFill>
                <a:latin typeface="Azo Sans" panose="020B0603030503020204" pitchFamily="34" charset="0"/>
              </a:rPr>
              <a:t>Add text here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3E7E"/>
                </a:solidFill>
                <a:latin typeface="Azo Sans" panose="020B0603030503020204" pitchFamily="34" charset="0"/>
              </a:rPr>
              <a:t>Add text here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>
                <a:solidFill>
                  <a:srgbClr val="003E7E"/>
                </a:solidFill>
                <a:latin typeface="Azo Sans" panose="020B0603030503020204" pitchFamily="34" charset="0"/>
              </a:rPr>
              <a:t>Add text here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3E7E"/>
                </a:solidFill>
                <a:latin typeface="Azo Sans" panose="020B0603030503020204" pitchFamily="34" charset="0"/>
              </a:rPr>
              <a:t>Add text here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b="1" dirty="0">
                <a:solidFill>
                  <a:srgbClr val="003E7E"/>
                </a:solidFill>
                <a:latin typeface="Azo Sans" panose="020B0603030503020204" pitchFamily="34" charset="0"/>
              </a:rPr>
              <a:t>Add text here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3E7E"/>
                </a:solidFill>
                <a:latin typeface="Azo Sans" panose="020B0603030503020204" pitchFamily="34" charset="0"/>
              </a:rPr>
              <a:t>Add text here</a:t>
            </a:r>
          </a:p>
          <a:p>
            <a:pPr marL="457200" indent="-457200">
              <a:buFont typeface="+mj-lt"/>
              <a:buAutoNum type="arabicParenR"/>
            </a:pPr>
            <a:endParaRPr lang="en-US" sz="2400" dirty="0">
              <a:latin typeface="Azo Sans" panose="020B0603030503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0E93EE-5226-9AEE-E0C9-63CDB61E9F1D}"/>
              </a:ext>
            </a:extLst>
          </p:cNvPr>
          <p:cNvSpPr/>
          <p:nvPr/>
        </p:nvSpPr>
        <p:spPr>
          <a:xfrm>
            <a:off x="0" y="0"/>
            <a:ext cx="12192000" cy="348818"/>
          </a:xfrm>
          <a:prstGeom prst="rect">
            <a:avLst/>
          </a:prstGeom>
          <a:solidFill>
            <a:srgbClr val="003E7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417EB2-A624-BD7A-06C2-2343129AE07D}"/>
              </a:ext>
            </a:extLst>
          </p:cNvPr>
          <p:cNvSpPr/>
          <p:nvPr/>
        </p:nvSpPr>
        <p:spPr>
          <a:xfrm>
            <a:off x="0" y="5750627"/>
            <a:ext cx="12192000" cy="1122363"/>
          </a:xfrm>
          <a:prstGeom prst="rect">
            <a:avLst/>
          </a:prstGeom>
          <a:solidFill>
            <a:srgbClr val="0067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493B4F0-0F09-0417-6D3E-ADDE6015BA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0012" y="754605"/>
            <a:ext cx="6172200" cy="4671834"/>
          </a:xfrm>
        </p:spPr>
        <p:txBody>
          <a:bodyPr/>
          <a:lstStyle/>
          <a:p>
            <a:endParaRPr lang="en-US" dirty="0">
              <a:solidFill>
                <a:srgbClr val="003E7E"/>
              </a:solidFill>
              <a:latin typeface="Azo Sans" panose="020B0603030503020204" pitchFamily="34" charset="0"/>
            </a:endParaRPr>
          </a:p>
        </p:txBody>
      </p:sp>
      <p:pic>
        <p:nvPicPr>
          <p:cNvPr id="20" name="Picture 1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D143BCE-A68A-C60B-40B9-0447219497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87" b="45130"/>
          <a:stretch/>
        </p:blipFill>
        <p:spPr>
          <a:xfrm>
            <a:off x="-413182" y="5939903"/>
            <a:ext cx="6509182" cy="68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927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white silhouette of a person riding a horse&#10;&#10;Description automatically generated">
            <a:extLst>
              <a:ext uri="{FF2B5EF4-FFF2-40B4-BE49-F238E27FC236}">
                <a16:creationId xmlns:a16="http://schemas.microsoft.com/office/drawing/2014/main" id="{9A223816-C2A0-2DB1-1C32-AB5932852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47"/>
          <a:stretch/>
        </p:blipFill>
        <p:spPr>
          <a:xfrm>
            <a:off x="8046720" y="1590856"/>
            <a:ext cx="4145280" cy="417476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9DDE259-C43D-6017-E962-65A754125E33}"/>
              </a:ext>
            </a:extLst>
          </p:cNvPr>
          <p:cNvSpPr/>
          <p:nvPr/>
        </p:nvSpPr>
        <p:spPr>
          <a:xfrm>
            <a:off x="7332233" y="1669441"/>
            <a:ext cx="2863121" cy="799526"/>
          </a:xfrm>
          <a:prstGeom prst="rect">
            <a:avLst/>
          </a:prstGeom>
          <a:solidFill>
            <a:srgbClr val="0067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650FFE-8499-2F00-56E3-17DC613D23E1}"/>
              </a:ext>
            </a:extLst>
          </p:cNvPr>
          <p:cNvSpPr/>
          <p:nvPr/>
        </p:nvSpPr>
        <p:spPr>
          <a:xfrm>
            <a:off x="1987120" y="1669441"/>
            <a:ext cx="2863121" cy="799526"/>
          </a:xfrm>
          <a:prstGeom prst="rect">
            <a:avLst/>
          </a:prstGeom>
          <a:solidFill>
            <a:srgbClr val="0067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53086EED-ABC3-6841-F6BF-60B603741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518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003E7E"/>
                </a:solidFill>
                <a:latin typeface="Azo Sans" panose="020B0603030503020204" pitchFamily="34" charset="0"/>
              </a:rPr>
              <a:t>SLIDE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096DA48-4684-CC02-7274-2B47D3E7C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546253"/>
            <a:ext cx="5157787" cy="823912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Azo Sans" panose="020B0603030503020204" pitchFamily="34" charset="0"/>
              </a:rPr>
              <a:t>SUBTITLE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333EEBF-D8B9-EF95-68ED-D05676092F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546253"/>
            <a:ext cx="5183188" cy="823912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Azo Sans" panose="020B0603030503020204" pitchFamily="34" charset="0"/>
              </a:rPr>
              <a:t>SUBTITLE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560995-335B-AF80-A293-F4300084804B}"/>
              </a:ext>
            </a:extLst>
          </p:cNvPr>
          <p:cNvSpPr/>
          <p:nvPr/>
        </p:nvSpPr>
        <p:spPr>
          <a:xfrm>
            <a:off x="0" y="5750627"/>
            <a:ext cx="12192000" cy="1122363"/>
          </a:xfrm>
          <a:prstGeom prst="rect">
            <a:avLst/>
          </a:prstGeom>
          <a:solidFill>
            <a:srgbClr val="0067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23B5F20-5AF4-F7C7-FE56-9DEF3C8543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87" b="45130"/>
          <a:stretch/>
        </p:blipFill>
        <p:spPr>
          <a:xfrm>
            <a:off x="-413182" y="5939903"/>
            <a:ext cx="6509182" cy="688835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BD3B21A-65BA-481B-EACC-5EEBDAFB1D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7126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rgbClr val="003E7E"/>
              </a:solidFill>
              <a:latin typeface="Azo Sans" panose="020B0603030503020204" pitchFamily="34" charset="0"/>
            </a:endParaRP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B47B7F76-EE49-D7DD-E212-CE023FD0B1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71266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003E7E"/>
              </a:solidFill>
              <a:latin typeface="Azo Sans" panose="020B06030305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72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white silhouette of a person riding a horse&#10;&#10;Description automatically generated">
            <a:extLst>
              <a:ext uri="{FF2B5EF4-FFF2-40B4-BE49-F238E27FC236}">
                <a16:creationId xmlns:a16="http://schemas.microsoft.com/office/drawing/2014/main" id="{9A223816-C2A0-2DB1-1C32-AB5932852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47"/>
          <a:stretch/>
        </p:blipFill>
        <p:spPr>
          <a:xfrm>
            <a:off x="8046720" y="1590856"/>
            <a:ext cx="4145280" cy="417476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9DDE259-C43D-6017-E962-65A754125E33}"/>
              </a:ext>
            </a:extLst>
          </p:cNvPr>
          <p:cNvSpPr/>
          <p:nvPr/>
        </p:nvSpPr>
        <p:spPr>
          <a:xfrm>
            <a:off x="7332233" y="1669441"/>
            <a:ext cx="2863121" cy="799526"/>
          </a:xfrm>
          <a:prstGeom prst="rect">
            <a:avLst/>
          </a:prstGeom>
          <a:solidFill>
            <a:srgbClr val="0067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650FFE-8499-2F00-56E3-17DC613D23E1}"/>
              </a:ext>
            </a:extLst>
          </p:cNvPr>
          <p:cNvSpPr/>
          <p:nvPr/>
        </p:nvSpPr>
        <p:spPr>
          <a:xfrm>
            <a:off x="1987120" y="1669441"/>
            <a:ext cx="2863121" cy="799526"/>
          </a:xfrm>
          <a:prstGeom prst="rect">
            <a:avLst/>
          </a:prstGeom>
          <a:solidFill>
            <a:srgbClr val="0067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53086EED-ABC3-6841-F6BF-60B603741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518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003E7E"/>
                </a:solidFill>
                <a:latin typeface="Azo Sans" panose="020B0603030503020204" pitchFamily="34" charset="0"/>
              </a:rPr>
              <a:t>SLIDE 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096DA48-4684-CC02-7274-2B47D3E7C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546253"/>
            <a:ext cx="5157787" cy="823912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Azo Sans" panose="020B0603030503020204" pitchFamily="34" charset="0"/>
              </a:rPr>
              <a:t>SUBTITLE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333EEBF-D8B9-EF95-68ED-D05676092F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546253"/>
            <a:ext cx="5183188" cy="823912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Azo Sans" panose="020B0603030503020204" pitchFamily="34" charset="0"/>
              </a:rPr>
              <a:t>SUBTITLE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560995-335B-AF80-A293-F4300084804B}"/>
              </a:ext>
            </a:extLst>
          </p:cNvPr>
          <p:cNvSpPr/>
          <p:nvPr/>
        </p:nvSpPr>
        <p:spPr>
          <a:xfrm>
            <a:off x="0" y="5750627"/>
            <a:ext cx="12192000" cy="1122363"/>
          </a:xfrm>
          <a:prstGeom prst="rect">
            <a:avLst/>
          </a:prstGeom>
          <a:solidFill>
            <a:srgbClr val="0067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23B5F20-5AF4-F7C7-FE56-9DEF3C8543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87" b="45130"/>
          <a:stretch/>
        </p:blipFill>
        <p:spPr>
          <a:xfrm>
            <a:off x="-413182" y="5939903"/>
            <a:ext cx="6509182" cy="688835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BD3B21A-65BA-481B-EACC-5EEBDAFB1D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7126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rgbClr val="003E7E"/>
              </a:solidFill>
              <a:latin typeface="Azo Sans" panose="020B0603030503020204" pitchFamily="34" charset="0"/>
            </a:endParaRP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B47B7F76-EE49-D7DD-E212-CE023FD0B1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71266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003E7E"/>
              </a:solidFill>
              <a:latin typeface="Azo Sans" panose="020B0603030503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A20478-7522-4348-B7F6-B784ED81CE68}"/>
              </a:ext>
            </a:extLst>
          </p:cNvPr>
          <p:cNvSpPr/>
          <p:nvPr/>
        </p:nvSpPr>
        <p:spPr>
          <a:xfrm>
            <a:off x="0" y="0"/>
            <a:ext cx="12192000" cy="348818"/>
          </a:xfrm>
          <a:prstGeom prst="rect">
            <a:avLst/>
          </a:prstGeom>
          <a:solidFill>
            <a:srgbClr val="003E7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497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white silhouette of a person riding a horse&#10;&#10;Description automatically generated">
            <a:extLst>
              <a:ext uri="{FF2B5EF4-FFF2-40B4-BE49-F238E27FC236}">
                <a16:creationId xmlns:a16="http://schemas.microsoft.com/office/drawing/2014/main" id="{2B3B0B40-E9C8-C494-07F5-1130DAE767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47"/>
          <a:stretch/>
        </p:blipFill>
        <p:spPr>
          <a:xfrm>
            <a:off x="8046720" y="1590856"/>
            <a:ext cx="4145280" cy="4174761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53086EED-ABC3-6841-F6BF-60B603741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841376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003E7E"/>
                </a:solidFill>
                <a:latin typeface="Azo Sans" panose="020B0603030503020204" pitchFamily="34" charset="0"/>
              </a:rPr>
              <a:t>SLIDE TITLE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96FC8DDF-5138-16A7-7996-8C48E3E273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5380470"/>
              </p:ext>
            </p:extLst>
          </p:nvPr>
        </p:nvGraphicFramePr>
        <p:xfrm>
          <a:off x="5363070" y="575499"/>
          <a:ext cx="61722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4791F6D-CA9A-B939-5737-242D994D4B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947894"/>
            <a:ext cx="3932237" cy="3403595"/>
          </a:xfrm>
        </p:spPr>
        <p:txBody>
          <a:bodyPr>
            <a:normAutofit/>
          </a:bodyPr>
          <a:lstStyle/>
          <a:p>
            <a:endParaRPr lang="en-US" sz="2400" dirty="0">
              <a:solidFill>
                <a:srgbClr val="003E7E"/>
              </a:solidFill>
              <a:latin typeface="Azo Sans" panose="020B0603030503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0E93EE-5226-9AEE-E0C9-63CDB61E9F1D}"/>
              </a:ext>
            </a:extLst>
          </p:cNvPr>
          <p:cNvSpPr/>
          <p:nvPr/>
        </p:nvSpPr>
        <p:spPr>
          <a:xfrm>
            <a:off x="0" y="0"/>
            <a:ext cx="12192000" cy="348818"/>
          </a:xfrm>
          <a:prstGeom prst="rect">
            <a:avLst/>
          </a:prstGeom>
          <a:solidFill>
            <a:srgbClr val="003E7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9F74E1-27CD-0777-1F82-C02D54025C5C}"/>
              </a:ext>
            </a:extLst>
          </p:cNvPr>
          <p:cNvSpPr/>
          <p:nvPr/>
        </p:nvSpPr>
        <p:spPr>
          <a:xfrm>
            <a:off x="0" y="5750627"/>
            <a:ext cx="12192000" cy="1122363"/>
          </a:xfrm>
          <a:prstGeom prst="rect">
            <a:avLst/>
          </a:prstGeom>
          <a:solidFill>
            <a:srgbClr val="0067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BFD03AED-0109-D073-B773-6E9C608A80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87" b="45130"/>
          <a:stretch/>
        </p:blipFill>
        <p:spPr>
          <a:xfrm>
            <a:off x="-413182" y="5939903"/>
            <a:ext cx="6509182" cy="68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38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8ED1A3-7892-62A9-EE17-5BD0CC8DF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white silhouette of a person riding a horse&#10;&#10;Description automatically generated">
            <a:extLst>
              <a:ext uri="{FF2B5EF4-FFF2-40B4-BE49-F238E27FC236}">
                <a16:creationId xmlns:a16="http://schemas.microsoft.com/office/drawing/2014/main" id="{EF83071A-683F-DCB3-0A29-E49774F75F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47"/>
          <a:stretch/>
        </p:blipFill>
        <p:spPr>
          <a:xfrm>
            <a:off x="8046720" y="1590856"/>
            <a:ext cx="4145280" cy="4174761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07D9F821-3C6B-9C78-0B0B-0D0B582FD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841376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003E7E"/>
                </a:solidFill>
                <a:latin typeface="Azo Sans" panose="020B0603030503020204" pitchFamily="34" charset="0"/>
              </a:rPr>
              <a:t>SLIDE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95A5B88-AE4B-0D8C-FA8E-2AC3C8C607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947894"/>
            <a:ext cx="3932237" cy="3403595"/>
          </a:xfrm>
        </p:spPr>
        <p:txBody>
          <a:bodyPr>
            <a:normAutofit/>
          </a:bodyPr>
          <a:lstStyle/>
          <a:p>
            <a:endParaRPr lang="en-US" sz="2400" dirty="0">
              <a:solidFill>
                <a:srgbClr val="003E7E"/>
              </a:solidFill>
              <a:latin typeface="Azo Sans" panose="020B0603030503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420276-8252-CD59-81D3-353B4221C818}"/>
              </a:ext>
            </a:extLst>
          </p:cNvPr>
          <p:cNvSpPr/>
          <p:nvPr/>
        </p:nvSpPr>
        <p:spPr>
          <a:xfrm>
            <a:off x="0" y="0"/>
            <a:ext cx="12192000" cy="348818"/>
          </a:xfrm>
          <a:prstGeom prst="rect">
            <a:avLst/>
          </a:prstGeom>
          <a:solidFill>
            <a:srgbClr val="003E7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240D36-9C9E-5CD0-9BF0-B60550E2B98B}"/>
              </a:ext>
            </a:extLst>
          </p:cNvPr>
          <p:cNvSpPr/>
          <p:nvPr/>
        </p:nvSpPr>
        <p:spPr>
          <a:xfrm>
            <a:off x="0" y="5750627"/>
            <a:ext cx="12192000" cy="1122363"/>
          </a:xfrm>
          <a:prstGeom prst="rect">
            <a:avLst/>
          </a:prstGeom>
          <a:solidFill>
            <a:srgbClr val="0067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4E10D0BF-ADF6-9C13-3B7C-6452699983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87" b="45130"/>
          <a:stretch/>
        </p:blipFill>
        <p:spPr>
          <a:xfrm>
            <a:off x="-413182" y="5939903"/>
            <a:ext cx="6509182" cy="688835"/>
          </a:xfrm>
          <a:prstGeom prst="rect">
            <a:avLst/>
          </a:prstGeom>
        </p:spPr>
      </p:pic>
      <p:graphicFrame>
        <p:nvGraphicFramePr>
          <p:cNvPr id="23" name="Content Placeholder 22">
            <a:extLst>
              <a:ext uri="{FF2B5EF4-FFF2-40B4-BE49-F238E27FC236}">
                <a16:creationId xmlns:a16="http://schemas.microsoft.com/office/drawing/2014/main" id="{E815C016-0736-210F-8395-DFC6CDE9C0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4300028"/>
              </p:ext>
            </p:extLst>
          </p:nvPr>
        </p:nvGraphicFramePr>
        <p:xfrm>
          <a:off x="5297488" y="575945"/>
          <a:ext cx="61722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83051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0067B1"/>
      </a:accent1>
      <a:accent2>
        <a:srgbClr val="55BCEB"/>
      </a:accent2>
      <a:accent3>
        <a:srgbClr val="FFCC66"/>
      </a:accent3>
      <a:accent4>
        <a:srgbClr val="003E7E"/>
      </a:accent4>
      <a:accent5>
        <a:srgbClr val="55BCEB"/>
      </a:accent5>
      <a:accent6>
        <a:srgbClr val="FFCC66"/>
      </a:accent6>
      <a:hlink>
        <a:srgbClr val="0067B1"/>
      </a:hlink>
      <a:folHlink>
        <a:srgbClr val="55BCEB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83</Words>
  <Application>Microsoft Office PowerPoint</Application>
  <PresentationFormat>Widescreen</PresentationFormat>
  <Paragraphs>36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Azo Sans</vt:lpstr>
      <vt:lpstr>Office Theme</vt:lpstr>
      <vt:lpstr>PRESENTATION 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SLIDE TITLE</vt:lpstr>
      <vt:lpstr>END OF PRESENTATION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TITLE</dc:title>
  <dc:creator>payton rabe</dc:creator>
  <cp:lastModifiedBy>Alexa Moulakis</cp:lastModifiedBy>
  <cp:revision>40</cp:revision>
  <dcterms:created xsi:type="dcterms:W3CDTF">2024-10-11T19:56:09Z</dcterms:created>
  <dcterms:modified xsi:type="dcterms:W3CDTF">2025-07-16T17:00:25Z</dcterms:modified>
</cp:coreProperties>
</file>