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3" r:id="rId2"/>
    <p:sldId id="257" r:id="rId3"/>
    <p:sldId id="259" r:id="rId4"/>
    <p:sldId id="262" r:id="rId5"/>
    <p:sldId id="260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E"/>
    <a:srgbClr val="0067B1"/>
    <a:srgbClr val="FFCC66"/>
    <a:srgbClr val="EDE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3E7E"/>
                </a:solidFill>
                <a:latin typeface="Azo Sans" panose="020B0603030503020204" pitchFamily="34" charset="0"/>
              </a:rPr>
              <a:t>CHART</a:t>
            </a:r>
            <a:r>
              <a:rPr lang="en-US" baseline="0" dirty="0">
                <a:solidFill>
                  <a:srgbClr val="003E7E"/>
                </a:solidFill>
                <a:latin typeface="Azo Sans" panose="020B0603030503020204" pitchFamily="34" charset="0"/>
              </a:rPr>
              <a:t> TITLE</a:t>
            </a:r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7-40A2-B7BC-56F905061F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7-40A2-B7BC-56F905061F2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37-40A2-B7BC-56F905061F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552740463"/>
        <c:axId val="1552741423"/>
      </c:barChart>
      <c:catAx>
        <c:axId val="1552740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2741423"/>
        <c:crosses val="autoZero"/>
        <c:auto val="1"/>
        <c:lblAlgn val="ctr"/>
        <c:lblOffset val="100"/>
        <c:noMultiLvlLbl val="0"/>
      </c:catAx>
      <c:valAx>
        <c:axId val="1552741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27404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6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003E7E"/>
                </a:solidFill>
                <a:latin typeface="Azo Sans" panose="020B0603030503020204" pitchFamily="34" charset="0"/>
              </a:rPr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1D3-410B-A8E4-C5CD01F166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1D3-410B-A8E4-C5CD01F1662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1D3-410B-A8E4-C5CD01F1662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1D3-410B-A8E4-C5CD01F1662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04-40CC-9945-9DF019BC7C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1722F-F6CE-4491-9536-ABC6560E3D58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8D4C8-1C0E-4869-89BE-64D7E65FC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0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78D4C8-1C0E-4869-89BE-64D7E65FC8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28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9FC7E-643B-A835-F4DB-EF3C2738D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9D04E-2D3C-1F63-C77D-187BA9301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7327E-F311-107E-84CA-9913B77A3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8441C-5EA9-53A7-FB22-2C1E189D8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CFC84-B4D5-72D8-5A41-23E07B1FE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060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C86FF-7B9A-2BF6-6C8F-A9567F4BA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21BE95-C97A-2212-865D-2EC8D0411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3E970-FB7A-5E91-332C-01A0C8D0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4F325-2C22-C646-C8CA-5A5A1D6BB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C898-CC82-F188-0605-84D4AFB06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9050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BEF1BF-B5AD-D569-3F56-E045E9AF08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9361BA-CAC6-C849-22E6-96E072311F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93067-69CB-A210-7D9E-43BFE4F1F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2E17D-5DC8-3980-4ED0-A7E843350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26C4C-6B6C-0ADD-C37A-7B2DBE047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3161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CAAF7-0336-09EB-B9F5-6C10156F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D6A4D-6DDE-BA79-F8BA-81CA21DF3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2FD0D-6A8E-8CF2-841D-1C2162F77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6FC4F-0EE7-87AA-AD75-AF075A53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2C5AD-20EE-CAF2-EE18-610F8DFC5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4053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15D10-967E-44D9-429B-DD620BDAF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8D431-A5D3-AB6E-DC7E-B64EEEA8A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5FAE0-693E-216D-189F-D7BA5F1C0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CEE96-248F-6B33-EAE7-1EB30DEC1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6DD30-3869-11A7-0EE7-1DC59C45D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7432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9BDB3-D602-B728-E80E-173A0BD30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180EB-3AD0-4D8B-0B32-04CDE7865F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A83670-CE7B-5752-2004-12B335AAE7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313B92-33D4-1F6A-4083-568438B54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4E263-0543-0112-6CE8-2D58C276B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68160D-7699-6364-F2B6-115931026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4231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0300E-8763-7571-0DB8-05E8D775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87BF8-E51D-92C9-7CCD-F8E0E5F68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1CCA68-348A-2FD9-D949-0B38FA5268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BBBC08-3F20-D0F6-DF3B-AA95552BD5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DB7E4-9B6D-BD36-45D6-6C82FD4130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8091FE-B7BC-A311-163D-C26FDFDC6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B02D34-9F6D-3441-C70E-E68F55354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8F40B-52EB-6EA1-30BB-14BF988E4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5495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35AE2-49F9-B6B9-5B61-F7FB0CD90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A74F34-59A0-5891-C855-00280038D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F2D529-4ED0-99AF-E335-D20028601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3722E4-4F18-F2F9-FB06-E51E845B6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410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D7662C-A332-32E8-0194-61FC5B3BB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9AA2E-8FA7-55AB-3548-29DE117E8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E29D9-FE37-FE9E-0D82-9F0E09F59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7237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25A84-B219-D386-0675-48248A884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F2D16-69F1-799D-2AAA-CC80BDEA0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912344-9816-CD8A-C279-7C4B2E3100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855514-74B5-457E-5C35-24A425B13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7F89D-F43D-ECE3-1443-DE01E56CB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0555E-CFAA-B502-338A-8D7EDD475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88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3130F-DA51-4A76-FCA3-C368ED9CE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B3AE8A-A22B-1EB3-1161-5A9272B3B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5059F5-EE21-7A73-8B0D-BF804DF03C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1E1DB9-D0B8-49E0-235C-326023465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8883F3-5E0B-A87F-496D-A59BE1FE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2E87E-A9FB-FD84-0BD5-4F3F45DE1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505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D459DB-87FB-3CA5-4923-0CC760C90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DAFC7-D5B8-F4E2-613E-C59E7D672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7E6C9-8101-C4E2-F452-5108A38CEC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F9BAAC-C5BE-4D43-AF8D-7B255A884CAF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AE8DF-8080-2A29-7B4F-F200C23E0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AB416-A063-200C-9110-0D14B615F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68C566-6D7A-4ADA-92E6-33DAC735D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1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2260" y="0"/>
            <a:ext cx="12196519" cy="6858000"/>
            <a:chOff x="0" y="0"/>
            <a:chExt cx="4818378" cy="2709333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8378" cy="2709333"/>
            </a:xfrm>
            <a:custGeom>
              <a:avLst/>
              <a:gdLst/>
              <a:ahLst/>
              <a:cxnLst/>
              <a:rect l="l" t="t" r="r" b="b"/>
              <a:pathLst>
                <a:path w="4818378" h="2709333">
                  <a:moveTo>
                    <a:pt x="0" y="0"/>
                  </a:moveTo>
                  <a:lnTo>
                    <a:pt x="4818378" y="0"/>
                  </a:lnTo>
                  <a:lnTo>
                    <a:pt x="481837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3E7E">
                <a:alpha val="80000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76200"/>
              <a:ext cx="4818378" cy="2785533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A92063E-05FE-4C63-91E4-B94FE94C21E6}"/>
              </a:ext>
            </a:extLst>
          </p:cNvPr>
          <p:cNvSpPr/>
          <p:nvPr/>
        </p:nvSpPr>
        <p:spPr>
          <a:xfrm>
            <a:off x="0" y="6767708"/>
            <a:ext cx="12196519" cy="90292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13503E-F656-40F8-8A9B-FA6AFB3D01A7}"/>
              </a:ext>
            </a:extLst>
          </p:cNvPr>
          <p:cNvSpPr/>
          <p:nvPr/>
        </p:nvSpPr>
        <p:spPr>
          <a:xfrm>
            <a:off x="-2260" y="6069106"/>
            <a:ext cx="12191997" cy="698602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/>
          <p:cNvSpPr/>
          <p:nvPr/>
        </p:nvSpPr>
        <p:spPr>
          <a:xfrm>
            <a:off x="195519" y="6203987"/>
            <a:ext cx="5819798" cy="444190"/>
          </a:xfrm>
          <a:custGeom>
            <a:avLst/>
            <a:gdLst/>
            <a:ahLst/>
            <a:cxnLst/>
            <a:rect l="l" t="t" r="r" b="b"/>
            <a:pathLst>
              <a:path w="4324660" h="330075">
                <a:moveTo>
                  <a:pt x="0" y="0"/>
                </a:moveTo>
                <a:lnTo>
                  <a:pt x="4324660" y="0"/>
                </a:lnTo>
                <a:lnTo>
                  <a:pt x="4324660" y="330075"/>
                </a:lnTo>
                <a:lnTo>
                  <a:pt x="0" y="33007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425749-A670-4BCD-91E4-72227602EFD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737" y="1613647"/>
            <a:ext cx="6858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9B296C2A-1EB8-4DCE-921E-D5FAAD8CF652}"/>
              </a:ext>
            </a:extLst>
          </p:cNvPr>
          <p:cNvSpPr txBox="1">
            <a:spLocks/>
          </p:cNvSpPr>
          <p:nvPr/>
        </p:nvSpPr>
        <p:spPr>
          <a:xfrm>
            <a:off x="594610" y="1499012"/>
            <a:ext cx="6270885" cy="178061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Gill Sans MT" panose="020B0502020104020203" pitchFamily="34" charset="0"/>
              </a:rPr>
              <a:t>PRESENTATION</a:t>
            </a:r>
            <a:br>
              <a:rPr lang="en-US" b="1" dirty="0">
                <a:solidFill>
                  <a:schemeClr val="bg1"/>
                </a:solidFill>
                <a:latin typeface="Gill Sans MT" panose="020B0502020104020203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Gill Sans MT" panose="020B0502020104020203" pitchFamily="34" charset="0"/>
              </a:rPr>
              <a:t>TITLE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F88D216-D80A-4480-BD74-59A608E3979D}"/>
              </a:ext>
            </a:extLst>
          </p:cNvPr>
          <p:cNvSpPr txBox="1">
            <a:spLocks/>
          </p:cNvSpPr>
          <p:nvPr/>
        </p:nvSpPr>
        <p:spPr>
          <a:xfrm>
            <a:off x="594610" y="3690367"/>
            <a:ext cx="6270885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latin typeface="Gill Sans MT" panose="020B0502020104020203" pitchFamily="34" charset="0"/>
              </a:rPr>
              <a:t>SUB-TOPIC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14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D3E0ACF2-7ABC-D276-F880-E71E6112D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072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3E7E"/>
                </a:solidFill>
                <a:latin typeface="Gill Sans MT" panose="020B0502020104020203" pitchFamily="34" charset="0"/>
              </a:rPr>
              <a:t>Full Width Slide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939328-C4CD-02B3-0CBA-346503ADFC61}"/>
              </a:ext>
            </a:extLst>
          </p:cNvPr>
          <p:cNvSpPr/>
          <p:nvPr/>
        </p:nvSpPr>
        <p:spPr>
          <a:xfrm>
            <a:off x="-1" y="1080274"/>
            <a:ext cx="12192001" cy="1545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63062F-1856-F744-623C-643EFE368A69}"/>
              </a:ext>
            </a:extLst>
          </p:cNvPr>
          <p:cNvSpPr/>
          <p:nvPr/>
        </p:nvSpPr>
        <p:spPr>
          <a:xfrm>
            <a:off x="0" y="1"/>
            <a:ext cx="12192000" cy="1109664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D457DF-3EB8-BA23-E328-6A342B839F8D}"/>
              </a:ext>
            </a:extLst>
          </p:cNvPr>
          <p:cNvSpPr/>
          <p:nvPr/>
        </p:nvSpPr>
        <p:spPr>
          <a:xfrm>
            <a:off x="0" y="-1"/>
            <a:ext cx="2250142" cy="1109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Content Placeholder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AA82203-B57E-FB98-52F6-EDE900195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2" y="107950"/>
            <a:ext cx="1873770" cy="877898"/>
          </a:xfrm>
          <a:prstGeom prst="rect">
            <a:avLst/>
          </a:prstGeom>
        </p:spPr>
      </p:pic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091F0E51-244C-69A5-2B73-AAC36289D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31866"/>
            <a:ext cx="10515600" cy="3327370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72625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14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8E66D-E000-C9CC-654C-1BC76E193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527753"/>
            <a:ext cx="3932237" cy="8001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3E7E"/>
                </a:solidFill>
                <a:latin typeface="Gill Sans MT" panose="020B0502020104020203" pitchFamily="34" charset="0"/>
              </a:rPr>
              <a:t>Side Column with 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53443-6042-9039-CF3A-7CE2A0B6D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527753"/>
            <a:ext cx="6172200" cy="487362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F2B78-EBB3-0478-26D5-EA5946427A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89212"/>
            <a:ext cx="3932237" cy="3811588"/>
          </a:xfrm>
        </p:spPr>
        <p:txBody>
          <a:bodyPr/>
          <a:lstStyle/>
          <a:p>
            <a:endParaRPr lang="en-US" dirty="0">
              <a:solidFill>
                <a:srgbClr val="003E7E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359E33-5960-6949-C9FA-231439D3812C}"/>
              </a:ext>
            </a:extLst>
          </p:cNvPr>
          <p:cNvSpPr/>
          <p:nvPr/>
        </p:nvSpPr>
        <p:spPr>
          <a:xfrm>
            <a:off x="-1" y="1080274"/>
            <a:ext cx="12192001" cy="1545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63062F-1856-F744-623C-643EFE368A69}"/>
              </a:ext>
            </a:extLst>
          </p:cNvPr>
          <p:cNvSpPr/>
          <p:nvPr/>
        </p:nvSpPr>
        <p:spPr>
          <a:xfrm>
            <a:off x="0" y="1"/>
            <a:ext cx="12192000" cy="1109664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EB5BCE-7D0E-414C-8967-A736C7981068}"/>
              </a:ext>
            </a:extLst>
          </p:cNvPr>
          <p:cNvSpPr/>
          <p:nvPr/>
        </p:nvSpPr>
        <p:spPr>
          <a:xfrm>
            <a:off x="-1" y="-1"/>
            <a:ext cx="2277036" cy="1109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00" dirty="0"/>
          </a:p>
        </p:txBody>
      </p:sp>
      <p:pic>
        <p:nvPicPr>
          <p:cNvPr id="19" name="Content Placeholder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AA82203-B57E-FB98-52F6-EDE900195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2" y="107950"/>
            <a:ext cx="1873770" cy="87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0398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14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E2235-FEB3-F2F4-A571-A63C709030D3}"/>
              </a:ext>
            </a:extLst>
          </p:cNvPr>
          <p:cNvSpPr/>
          <p:nvPr/>
        </p:nvSpPr>
        <p:spPr>
          <a:xfrm>
            <a:off x="-1" y="1080274"/>
            <a:ext cx="12192001" cy="1545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63062F-1856-F744-623C-643EFE368A69}"/>
              </a:ext>
            </a:extLst>
          </p:cNvPr>
          <p:cNvSpPr/>
          <p:nvPr/>
        </p:nvSpPr>
        <p:spPr>
          <a:xfrm>
            <a:off x="0" y="1"/>
            <a:ext cx="12192000" cy="1109664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11F86E-9CEC-4E17-9B28-5971AB5A8CC2}"/>
              </a:ext>
            </a:extLst>
          </p:cNvPr>
          <p:cNvSpPr/>
          <p:nvPr/>
        </p:nvSpPr>
        <p:spPr>
          <a:xfrm>
            <a:off x="-1" y="-1"/>
            <a:ext cx="2277036" cy="1109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Content Placeholder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AA82203-B57E-FB98-52F6-EDE900195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2" y="107950"/>
            <a:ext cx="1873770" cy="877898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461D374C-47C6-540C-41A8-52F526603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134"/>
            <a:ext cx="10515600" cy="1199024"/>
          </a:xfrm>
        </p:spPr>
        <p:txBody>
          <a:bodyPr/>
          <a:lstStyle/>
          <a:p>
            <a:r>
              <a:rPr lang="en-US" b="1" dirty="0">
                <a:solidFill>
                  <a:srgbClr val="003E7E"/>
                </a:solidFill>
                <a:latin typeface="Gill Sans MT" panose="020B0502020104020203" pitchFamily="34" charset="0"/>
              </a:rPr>
              <a:t>2 Column Example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F150418D-C4DC-3BCF-FBBD-D686FA6ED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803161"/>
            <a:ext cx="5042941" cy="3776797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13BEEEC-AEC0-B0F8-D4DB-14FAC9A3C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1" y="2803162"/>
            <a:ext cx="5257800" cy="3780198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61808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14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42E4FC2-FB0E-BB98-12E2-C4E602520307}"/>
              </a:ext>
            </a:extLst>
          </p:cNvPr>
          <p:cNvSpPr/>
          <p:nvPr/>
        </p:nvSpPr>
        <p:spPr>
          <a:xfrm>
            <a:off x="-1" y="1080274"/>
            <a:ext cx="12192001" cy="1545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63062F-1856-F744-623C-643EFE368A69}"/>
              </a:ext>
            </a:extLst>
          </p:cNvPr>
          <p:cNvSpPr/>
          <p:nvPr/>
        </p:nvSpPr>
        <p:spPr>
          <a:xfrm>
            <a:off x="0" y="1"/>
            <a:ext cx="12192000" cy="1109664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8B5262-4C4E-419C-8C6B-CE14C50E0DF0}"/>
              </a:ext>
            </a:extLst>
          </p:cNvPr>
          <p:cNvSpPr/>
          <p:nvPr/>
        </p:nvSpPr>
        <p:spPr>
          <a:xfrm>
            <a:off x="-1" y="-1"/>
            <a:ext cx="2277036" cy="1109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Content Placeholder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AA82203-B57E-FB98-52F6-EDE900195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2" y="107950"/>
            <a:ext cx="1873770" cy="877898"/>
          </a:xfrm>
          <a:prstGeom prst="rect">
            <a:avLst/>
          </a:prstGeom>
        </p:spPr>
      </p:pic>
      <p:graphicFrame>
        <p:nvGraphicFramePr>
          <p:cNvPr id="21" name="Content Placeholder 20">
            <a:extLst>
              <a:ext uri="{FF2B5EF4-FFF2-40B4-BE49-F238E27FC236}">
                <a16:creationId xmlns:a16="http://schemas.microsoft.com/office/drawing/2014/main" id="{5FFD815C-5DBA-A848-78F6-755A233BF8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218694"/>
              </p:ext>
            </p:extLst>
          </p:nvPr>
        </p:nvGraphicFramePr>
        <p:xfrm>
          <a:off x="5395912" y="1783329"/>
          <a:ext cx="6172200" cy="4191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A7CE915-6367-5DBD-D757-6F0135BE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3888" y="2315118"/>
            <a:ext cx="4148137" cy="3766368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rgbClr val="003E7E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195763F-8022-4501-A36E-C7368BBF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05" y="1423401"/>
            <a:ext cx="11145187" cy="918908"/>
          </a:xfrm>
        </p:spPr>
        <p:txBody>
          <a:bodyPr anchor="ctr"/>
          <a:lstStyle/>
          <a:p>
            <a:r>
              <a:rPr lang="en-US" b="1" dirty="0">
                <a:solidFill>
                  <a:srgbClr val="003E7E"/>
                </a:solidFill>
                <a:latin typeface="Azo Sans" panose="020B0603030503020204" pitchFamily="34" charset="0"/>
              </a:rPr>
              <a:t>Bar </a:t>
            </a:r>
            <a:r>
              <a:rPr lang="en-US" b="1" dirty="0">
                <a:solidFill>
                  <a:srgbClr val="003E7E"/>
                </a:solidFill>
                <a:latin typeface="Gill Sans MT" panose="020B0502020104020203" pitchFamily="34" charset="0"/>
              </a:rPr>
              <a:t>Chart</a:t>
            </a:r>
            <a:r>
              <a:rPr lang="en-US" b="1" dirty="0">
                <a:solidFill>
                  <a:srgbClr val="003E7E"/>
                </a:solidFill>
                <a:latin typeface="Azo Sans" panose="020B0603030503020204" pitchFamily="34" charset="0"/>
              </a:rPr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393954340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stretch>
            <a:fillRect t="14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392D0-44F7-C5A8-613F-7A74C9E8C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05" y="1423401"/>
            <a:ext cx="11145187" cy="918908"/>
          </a:xfrm>
        </p:spPr>
        <p:txBody>
          <a:bodyPr/>
          <a:lstStyle/>
          <a:p>
            <a:r>
              <a:rPr lang="en-US" b="1" dirty="0">
                <a:solidFill>
                  <a:srgbClr val="003E7E"/>
                </a:solidFill>
                <a:latin typeface="Gill Sans MT" panose="020B0502020104020203" pitchFamily="34" charset="0"/>
              </a:rPr>
              <a:t>Pie Chart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D1245-D23F-9C81-5752-1A1E04EC91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3405" y="2561674"/>
            <a:ext cx="5416553" cy="390803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5F0DA18D-1C6D-CF7A-F0FE-1E73D2FA57E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98411690"/>
              </p:ext>
            </p:extLst>
          </p:nvPr>
        </p:nvGraphicFramePr>
        <p:xfrm>
          <a:off x="6096000" y="2561673"/>
          <a:ext cx="5572592" cy="3908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087D8F9-1C7F-3B14-1D89-90F718098CDC}"/>
              </a:ext>
            </a:extLst>
          </p:cNvPr>
          <p:cNvSpPr/>
          <p:nvPr/>
        </p:nvSpPr>
        <p:spPr>
          <a:xfrm>
            <a:off x="-1" y="1080274"/>
            <a:ext cx="12192001" cy="1545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63062F-1856-F744-623C-643EFE368A69}"/>
              </a:ext>
            </a:extLst>
          </p:cNvPr>
          <p:cNvSpPr/>
          <p:nvPr/>
        </p:nvSpPr>
        <p:spPr>
          <a:xfrm>
            <a:off x="0" y="1"/>
            <a:ext cx="12192000" cy="1109664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F83D23-7419-409A-B566-EF6FD9154589}"/>
              </a:ext>
            </a:extLst>
          </p:cNvPr>
          <p:cNvSpPr/>
          <p:nvPr/>
        </p:nvSpPr>
        <p:spPr>
          <a:xfrm>
            <a:off x="-1" y="-1"/>
            <a:ext cx="2277036" cy="1109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Content Placeholder 9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AA82203-B57E-FB98-52F6-EDE900195F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02" y="107950"/>
            <a:ext cx="1873770" cy="87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3127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C COLORS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0067B1"/>
      </a:accent1>
      <a:accent2>
        <a:srgbClr val="55BCEB"/>
      </a:accent2>
      <a:accent3>
        <a:srgbClr val="FFCC66"/>
      </a:accent3>
      <a:accent4>
        <a:srgbClr val="0F9ED5"/>
      </a:accent4>
      <a:accent5>
        <a:srgbClr val="8A2003"/>
      </a:accent5>
      <a:accent6>
        <a:srgbClr val="003E7E"/>
      </a:accent6>
      <a:hlink>
        <a:srgbClr val="0067B1"/>
      </a:hlink>
      <a:folHlink>
        <a:srgbClr val="55BCE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24</Words>
  <Application>Microsoft Office PowerPoint</Application>
  <PresentationFormat>Widescreen</PresentationFormat>
  <Paragraphs>10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Azo Sans</vt:lpstr>
      <vt:lpstr>Gill Sans MT</vt:lpstr>
      <vt:lpstr>Office Theme</vt:lpstr>
      <vt:lpstr>PowerPoint Presentation</vt:lpstr>
      <vt:lpstr>Full Width Slide</vt:lpstr>
      <vt:lpstr>Side Column with Media</vt:lpstr>
      <vt:lpstr>2 Column Example</vt:lpstr>
      <vt:lpstr>Bar Chart Example</vt:lpstr>
      <vt:lpstr>Pie Chart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payton rabe</dc:creator>
  <cp:lastModifiedBy>Alexa Moulakis</cp:lastModifiedBy>
  <cp:revision>36</cp:revision>
  <dcterms:created xsi:type="dcterms:W3CDTF">2024-10-11T20:42:12Z</dcterms:created>
  <dcterms:modified xsi:type="dcterms:W3CDTF">2025-07-16T17:11:12Z</dcterms:modified>
</cp:coreProperties>
</file>