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6" r:id="rId11"/>
    <p:sldId id="264" r:id="rId12"/>
    <p:sldId id="267" r:id="rId13"/>
    <p:sldId id="268" r:id="rId14"/>
    <p:sldId id="269" r:id="rId15"/>
    <p:sldId id="270" r:id="rId16"/>
    <p:sldId id="271" r:id="rId17"/>
    <p:sldId id="272" r:id="rId18"/>
    <p:sldId id="280" r:id="rId19"/>
    <p:sldId id="281" r:id="rId20"/>
    <p:sldId id="282" r:id="rId21"/>
    <p:sldId id="273" r:id="rId22"/>
    <p:sldId id="275" r:id="rId23"/>
    <p:sldId id="279" r:id="rId24"/>
    <p:sldId id="277" r:id="rId25"/>
    <p:sldId id="278" r:id="rId26"/>
  </p:sldIdLst>
  <p:sldSz cx="18288000" cy="10287000"/>
  <p:notesSz cx="6858000" cy="9144000"/>
  <p:embeddedFontLst>
    <p:embeddedFont>
      <p:font typeface="Gill Sans Bold" panose="020B0604020202020204" charset="0"/>
      <p:regular r:id="rId27"/>
    </p:embeddedFont>
    <p:embeddedFont>
      <p:font typeface="Gill Sans Light" panose="020B0604020202020204" charset="0"/>
      <p:regular r:id="rId28"/>
    </p:embeddedFont>
    <p:embeddedFont>
      <p:font typeface="Gill Sans Medium" panose="020B0604020202020204" charset="0"/>
      <p:regular r:id="rId29"/>
    </p:embeddedFont>
    <p:embeddedFont>
      <p:font typeface="Gill Sans MT" panose="020B0502020104020203" pitchFamily="34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2" d="100"/>
          <a:sy n="72" d="100"/>
        </p:scale>
        <p:origin x="65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14300"/>
            <a:ext cx="18288000" cy="10515600"/>
          </a:xfrm>
          <a:custGeom>
            <a:avLst/>
            <a:gdLst/>
            <a:ahLst/>
            <a:cxnLst/>
            <a:rect l="l" t="t" r="r" b="b"/>
            <a:pathLst>
              <a:path w="18288000" h="10515600">
                <a:moveTo>
                  <a:pt x="0" y="0"/>
                </a:moveTo>
                <a:lnTo>
                  <a:pt x="18288000" y="0"/>
                </a:lnTo>
                <a:lnTo>
                  <a:pt x="18288000" y="10515600"/>
                </a:lnTo>
                <a:lnTo>
                  <a:pt x="0" y="10515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8229623"/>
            <a:ext cx="18288000" cy="1543050"/>
            <a:chOff x="0" y="0"/>
            <a:chExt cx="4816593" cy="4064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406400"/>
            </a:xfrm>
            <a:custGeom>
              <a:avLst/>
              <a:gdLst/>
              <a:ahLst/>
              <a:cxnLst/>
              <a:rect l="l" t="t" r="r" b="b"/>
              <a:pathLst>
                <a:path w="4816592" h="406400">
                  <a:moveTo>
                    <a:pt x="0" y="0"/>
                  </a:moveTo>
                  <a:lnTo>
                    <a:pt x="4816592" y="0"/>
                  </a:lnTo>
                  <a:lnTo>
                    <a:pt x="4816592" y="406400"/>
                  </a:lnTo>
                  <a:lnTo>
                    <a:pt x="0" y="406400"/>
                  </a:lnTo>
                  <a:close/>
                </a:path>
              </a:pathLst>
            </a:custGeom>
            <a:solidFill>
              <a:srgbClr val="FFCC66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76200"/>
              <a:ext cx="4816593" cy="482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0" y="8473170"/>
            <a:ext cx="18288000" cy="943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79"/>
              </a:lnSpc>
            </a:pPr>
            <a:r>
              <a:rPr lang="en-US" sz="5699" dirty="0">
                <a:solidFill>
                  <a:srgbClr val="003E7E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SECTION 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C52E2EB-7E5E-4C5E-9CF9-A22B960BD8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-647700"/>
            <a:ext cx="2743206" cy="27432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206BBF5-3AF8-483B-8691-07BE9578C550}"/>
              </a:ext>
            </a:extLst>
          </p:cNvPr>
          <p:cNvSpPr txBox="1"/>
          <p:nvPr/>
        </p:nvSpPr>
        <p:spPr>
          <a:xfrm>
            <a:off x="-4" y="2251650"/>
            <a:ext cx="1828799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solidFill>
                  <a:schemeClr val="bg1"/>
                </a:solidFill>
                <a:latin typeface="Gill Sans MT" panose="020B0502020104020203" pitchFamily="34" charset="0"/>
              </a:rPr>
              <a:t>TITLE OF PRESENTATION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846446" y="0"/>
            <a:ext cx="6441554" cy="10287000"/>
          </a:xfrm>
          <a:custGeom>
            <a:avLst/>
            <a:gdLst/>
            <a:ahLst/>
            <a:cxnLst/>
            <a:rect l="l" t="t" r="r" b="b"/>
            <a:pathLst>
              <a:path w="6441554" h="10287000">
                <a:moveTo>
                  <a:pt x="0" y="0"/>
                </a:moveTo>
                <a:lnTo>
                  <a:pt x="6441554" y="0"/>
                </a:lnTo>
                <a:lnTo>
                  <a:pt x="644155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31122" r="-55423" b="-929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1846446" y="0"/>
            <a:ext cx="6441554" cy="10287000"/>
            <a:chOff x="0" y="0"/>
            <a:chExt cx="1696541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96541" cy="2709333"/>
            </a:xfrm>
            <a:custGeom>
              <a:avLst/>
              <a:gdLst/>
              <a:ahLst/>
              <a:cxnLst/>
              <a:rect l="l" t="t" r="r" b="b"/>
              <a:pathLst>
                <a:path w="1696541" h="2709333">
                  <a:moveTo>
                    <a:pt x="0" y="0"/>
                  </a:moveTo>
                  <a:lnTo>
                    <a:pt x="1696541" y="0"/>
                  </a:lnTo>
                  <a:lnTo>
                    <a:pt x="1696541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3E7E">
                <a:alpha val="76863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76200"/>
              <a:ext cx="1696541" cy="2785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00829" y="9837471"/>
            <a:ext cx="3150002" cy="240421"/>
          </a:xfrm>
          <a:custGeom>
            <a:avLst/>
            <a:gdLst/>
            <a:ahLst/>
            <a:cxnLst/>
            <a:rect l="l" t="t" r="r" b="b"/>
            <a:pathLst>
              <a:path w="3150002" h="240421">
                <a:moveTo>
                  <a:pt x="0" y="0"/>
                </a:moveTo>
                <a:lnTo>
                  <a:pt x="3150001" y="0"/>
                </a:lnTo>
                <a:lnTo>
                  <a:pt x="3150001" y="240421"/>
                </a:lnTo>
                <a:lnTo>
                  <a:pt x="0" y="24042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AutoShape 7"/>
          <p:cNvSpPr/>
          <p:nvPr/>
        </p:nvSpPr>
        <p:spPr>
          <a:xfrm>
            <a:off x="11827396" y="0"/>
            <a:ext cx="19050" cy="10287000"/>
          </a:xfrm>
          <a:prstGeom prst="line">
            <a:avLst/>
          </a:prstGeom>
          <a:ln w="38100" cap="flat">
            <a:solidFill>
              <a:srgbClr val="FFCC6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DF8504-8D4B-459A-B594-9BC06B44D005}"/>
              </a:ext>
            </a:extLst>
          </p:cNvPr>
          <p:cNvSpPr txBox="1"/>
          <p:nvPr/>
        </p:nvSpPr>
        <p:spPr>
          <a:xfrm>
            <a:off x="250599" y="-109325"/>
            <a:ext cx="2428577" cy="15633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479"/>
              </a:lnSpc>
            </a:pPr>
            <a:r>
              <a:rPr lang="en-US" sz="8199" dirty="0">
                <a:solidFill>
                  <a:srgbClr val="FFFFFF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TITLE</a:t>
            </a:r>
          </a:p>
        </p:txBody>
      </p:sp>
      <p:sp>
        <p:nvSpPr>
          <p:cNvPr id="9" name="AutoShape 8">
            <a:extLst>
              <a:ext uri="{FF2B5EF4-FFF2-40B4-BE49-F238E27FC236}">
                <a16:creationId xmlns:a16="http://schemas.microsoft.com/office/drawing/2014/main" id="{9A51BD53-88BB-4D35-B91E-777E537CBCD6}"/>
              </a:ext>
            </a:extLst>
          </p:cNvPr>
          <p:cNvSpPr/>
          <p:nvPr/>
        </p:nvSpPr>
        <p:spPr>
          <a:xfrm>
            <a:off x="250599" y="1149252"/>
            <a:ext cx="6492240" cy="0"/>
          </a:xfrm>
          <a:prstGeom prst="line">
            <a:avLst/>
          </a:prstGeom>
          <a:ln w="38100" cap="flat">
            <a:solidFill>
              <a:srgbClr val="FFCC6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18A54B0B-95E5-4B01-8155-4603516C99BC}"/>
              </a:ext>
            </a:extLst>
          </p:cNvPr>
          <p:cNvSpPr txBox="1"/>
          <p:nvPr/>
        </p:nvSpPr>
        <p:spPr>
          <a:xfrm>
            <a:off x="250599" y="1523712"/>
            <a:ext cx="11312750" cy="5591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299"/>
              </a:lnSpc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Body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algn="just">
              <a:lnSpc>
                <a:spcPts val="6299"/>
              </a:lnSpc>
            </a:pPr>
            <a:endParaRPr lang="en-US" sz="4499" b="1" dirty="0">
              <a:solidFill>
                <a:srgbClr val="FFFFFF"/>
              </a:solidFill>
              <a:latin typeface="Gill Sans Medium"/>
              <a:ea typeface="Gill Sans Medium"/>
              <a:cs typeface="Gill Sans Medium"/>
              <a:sym typeface="Gill Sans Medium"/>
            </a:endParaRPr>
          </a:p>
          <a:p>
            <a:pPr algn="just">
              <a:lnSpc>
                <a:spcPts val="6299"/>
              </a:lnSpc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Body 2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 2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6369548" cy="10287035"/>
          </a:xfrm>
          <a:custGeom>
            <a:avLst/>
            <a:gdLst/>
            <a:ahLst/>
            <a:cxnLst/>
            <a:rect l="l" t="t" r="r" b="b"/>
            <a:pathLst>
              <a:path w="6369548" h="10287035">
                <a:moveTo>
                  <a:pt x="0" y="0"/>
                </a:moveTo>
                <a:lnTo>
                  <a:pt x="6369548" y="0"/>
                </a:lnTo>
                <a:lnTo>
                  <a:pt x="6369548" y="10287035"/>
                </a:lnTo>
                <a:lnTo>
                  <a:pt x="0" y="1028703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1782" r="-80170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6369548" cy="10287000"/>
            <a:chOff x="0" y="0"/>
            <a:chExt cx="1677576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77576" cy="2709333"/>
            </a:xfrm>
            <a:custGeom>
              <a:avLst/>
              <a:gdLst/>
              <a:ahLst/>
              <a:cxnLst/>
              <a:rect l="l" t="t" r="r" b="b"/>
              <a:pathLst>
                <a:path w="1677576" h="2709333">
                  <a:moveTo>
                    <a:pt x="0" y="0"/>
                  </a:moveTo>
                  <a:lnTo>
                    <a:pt x="1677576" y="0"/>
                  </a:lnTo>
                  <a:lnTo>
                    <a:pt x="167757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3E7E">
                <a:alpha val="76863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76200"/>
              <a:ext cx="1677576" cy="2785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590723" y="9837471"/>
            <a:ext cx="3150002" cy="240421"/>
          </a:xfrm>
          <a:custGeom>
            <a:avLst/>
            <a:gdLst/>
            <a:ahLst/>
            <a:cxnLst/>
            <a:rect l="l" t="t" r="r" b="b"/>
            <a:pathLst>
              <a:path w="3150002" h="240421">
                <a:moveTo>
                  <a:pt x="0" y="0"/>
                </a:moveTo>
                <a:lnTo>
                  <a:pt x="3150002" y="0"/>
                </a:lnTo>
                <a:lnTo>
                  <a:pt x="3150002" y="240421"/>
                </a:lnTo>
                <a:lnTo>
                  <a:pt x="0" y="24042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AutoShape 7"/>
          <p:cNvSpPr/>
          <p:nvPr/>
        </p:nvSpPr>
        <p:spPr>
          <a:xfrm>
            <a:off x="6350498" y="-35"/>
            <a:ext cx="19050" cy="10287000"/>
          </a:xfrm>
          <a:prstGeom prst="line">
            <a:avLst/>
          </a:prstGeom>
          <a:ln w="38100" cap="flat">
            <a:solidFill>
              <a:srgbClr val="FFCC6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62E010FD-CEF7-4120-A948-B65474D3786B}"/>
              </a:ext>
            </a:extLst>
          </p:cNvPr>
          <p:cNvSpPr txBox="1"/>
          <p:nvPr/>
        </p:nvSpPr>
        <p:spPr>
          <a:xfrm>
            <a:off x="6715423" y="-113433"/>
            <a:ext cx="2428577" cy="15633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479"/>
              </a:lnSpc>
            </a:pPr>
            <a:r>
              <a:rPr lang="en-US" sz="8199" dirty="0">
                <a:solidFill>
                  <a:srgbClr val="FFFFFF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TITLE</a:t>
            </a:r>
          </a:p>
        </p:txBody>
      </p:sp>
      <p:sp>
        <p:nvSpPr>
          <p:cNvPr id="9" name="AutoShape 7">
            <a:extLst>
              <a:ext uri="{FF2B5EF4-FFF2-40B4-BE49-F238E27FC236}">
                <a16:creationId xmlns:a16="http://schemas.microsoft.com/office/drawing/2014/main" id="{D41C53A5-7703-43A7-BD15-ED02D69080B5}"/>
              </a:ext>
            </a:extLst>
          </p:cNvPr>
          <p:cNvSpPr/>
          <p:nvPr/>
        </p:nvSpPr>
        <p:spPr>
          <a:xfrm>
            <a:off x="6715423" y="1145144"/>
            <a:ext cx="6492240" cy="0"/>
          </a:xfrm>
          <a:prstGeom prst="line">
            <a:avLst/>
          </a:prstGeom>
          <a:ln w="38100" cap="flat">
            <a:solidFill>
              <a:srgbClr val="FFCC6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7C88C449-7EE6-4D9C-9A9A-C575D28B0055}"/>
              </a:ext>
            </a:extLst>
          </p:cNvPr>
          <p:cNvSpPr txBox="1"/>
          <p:nvPr/>
        </p:nvSpPr>
        <p:spPr>
          <a:xfrm>
            <a:off x="6715422" y="1519604"/>
            <a:ext cx="11115377" cy="5591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299"/>
              </a:lnSpc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Body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algn="just">
              <a:lnSpc>
                <a:spcPts val="6299"/>
              </a:lnSpc>
            </a:pPr>
            <a:endParaRPr lang="en-US" sz="4499" b="1" dirty="0">
              <a:solidFill>
                <a:srgbClr val="FFFFFF"/>
              </a:solidFill>
              <a:latin typeface="Gill Sans Medium"/>
              <a:ea typeface="Gill Sans Medium"/>
              <a:cs typeface="Gill Sans Medium"/>
              <a:sym typeface="Gill Sans Medium"/>
            </a:endParaRPr>
          </a:p>
          <a:p>
            <a:pPr algn="just">
              <a:lnSpc>
                <a:spcPts val="6299"/>
              </a:lnSpc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Body 2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 2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846446" y="0"/>
            <a:ext cx="6441554" cy="10287000"/>
          </a:xfrm>
          <a:custGeom>
            <a:avLst/>
            <a:gdLst/>
            <a:ahLst/>
            <a:cxnLst/>
            <a:rect l="l" t="t" r="r" b="b"/>
            <a:pathLst>
              <a:path w="6441554" h="10287000">
                <a:moveTo>
                  <a:pt x="0" y="0"/>
                </a:moveTo>
                <a:lnTo>
                  <a:pt x="6441554" y="0"/>
                </a:lnTo>
                <a:lnTo>
                  <a:pt x="644155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31122" r="-55423" b="-929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1827396" y="0"/>
            <a:ext cx="6450758" cy="10287000"/>
          </a:xfrm>
          <a:custGeom>
            <a:avLst/>
            <a:gdLst/>
            <a:ahLst/>
            <a:cxnLst/>
            <a:rect l="l" t="t" r="r" b="b"/>
            <a:pathLst>
              <a:path w="6450758" h="10287000">
                <a:moveTo>
                  <a:pt x="0" y="0"/>
                </a:moveTo>
                <a:lnTo>
                  <a:pt x="6450758" y="0"/>
                </a:lnTo>
                <a:lnTo>
                  <a:pt x="645075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10483" t="-12576" r="-10867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1846446" y="0"/>
            <a:ext cx="6441554" cy="10287000"/>
            <a:chOff x="0" y="0"/>
            <a:chExt cx="1696541" cy="270933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696541" cy="2709333"/>
            </a:xfrm>
            <a:custGeom>
              <a:avLst/>
              <a:gdLst/>
              <a:ahLst/>
              <a:cxnLst/>
              <a:rect l="l" t="t" r="r" b="b"/>
              <a:pathLst>
                <a:path w="1696541" h="2709333">
                  <a:moveTo>
                    <a:pt x="0" y="0"/>
                  </a:moveTo>
                  <a:lnTo>
                    <a:pt x="1696541" y="0"/>
                  </a:lnTo>
                  <a:lnTo>
                    <a:pt x="1696541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3E7E">
                <a:alpha val="76863"/>
              </a:srgbClr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76200"/>
              <a:ext cx="1696541" cy="2785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13500829" y="9837471"/>
            <a:ext cx="3150002" cy="240421"/>
          </a:xfrm>
          <a:custGeom>
            <a:avLst/>
            <a:gdLst/>
            <a:ahLst/>
            <a:cxnLst/>
            <a:rect l="l" t="t" r="r" b="b"/>
            <a:pathLst>
              <a:path w="3150002" h="240421">
                <a:moveTo>
                  <a:pt x="0" y="0"/>
                </a:moveTo>
                <a:lnTo>
                  <a:pt x="3150001" y="0"/>
                </a:lnTo>
                <a:lnTo>
                  <a:pt x="3150001" y="240421"/>
                </a:lnTo>
                <a:lnTo>
                  <a:pt x="0" y="2404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AutoShape 8"/>
          <p:cNvSpPr/>
          <p:nvPr/>
        </p:nvSpPr>
        <p:spPr>
          <a:xfrm>
            <a:off x="11827396" y="0"/>
            <a:ext cx="19050" cy="10287000"/>
          </a:xfrm>
          <a:prstGeom prst="line">
            <a:avLst/>
          </a:prstGeom>
          <a:ln w="38100" cap="flat">
            <a:solidFill>
              <a:srgbClr val="FFCC6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2FDA3FA-B8DE-4D79-BE8C-B1D7F0D0DCE6}"/>
              </a:ext>
            </a:extLst>
          </p:cNvPr>
          <p:cNvSpPr txBox="1"/>
          <p:nvPr/>
        </p:nvSpPr>
        <p:spPr>
          <a:xfrm>
            <a:off x="250599" y="-109325"/>
            <a:ext cx="2428577" cy="15633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479"/>
              </a:lnSpc>
            </a:pPr>
            <a:r>
              <a:rPr lang="en-US" sz="8199" dirty="0">
                <a:solidFill>
                  <a:srgbClr val="FFFFFF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TITLE</a:t>
            </a:r>
          </a:p>
        </p:txBody>
      </p:sp>
      <p:sp>
        <p:nvSpPr>
          <p:cNvPr id="10" name="AutoShape 8">
            <a:extLst>
              <a:ext uri="{FF2B5EF4-FFF2-40B4-BE49-F238E27FC236}">
                <a16:creationId xmlns:a16="http://schemas.microsoft.com/office/drawing/2014/main" id="{33781EEE-63F8-4DDB-8377-DD6E679AF31A}"/>
              </a:ext>
            </a:extLst>
          </p:cNvPr>
          <p:cNvSpPr/>
          <p:nvPr/>
        </p:nvSpPr>
        <p:spPr>
          <a:xfrm>
            <a:off x="250599" y="1149252"/>
            <a:ext cx="6492240" cy="0"/>
          </a:xfrm>
          <a:prstGeom prst="line">
            <a:avLst/>
          </a:prstGeom>
          <a:ln w="38100" cap="flat">
            <a:solidFill>
              <a:srgbClr val="FFCC6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58C519-67D5-480B-A7ED-DDED6D8E421E}"/>
              </a:ext>
            </a:extLst>
          </p:cNvPr>
          <p:cNvSpPr txBox="1"/>
          <p:nvPr/>
        </p:nvSpPr>
        <p:spPr>
          <a:xfrm>
            <a:off x="250599" y="1523712"/>
            <a:ext cx="11312750" cy="5591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299"/>
              </a:lnSpc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Body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algn="just">
              <a:lnSpc>
                <a:spcPts val="6299"/>
              </a:lnSpc>
            </a:pPr>
            <a:endParaRPr lang="en-US" sz="4499" b="1" dirty="0">
              <a:solidFill>
                <a:srgbClr val="FFFFFF"/>
              </a:solidFill>
              <a:latin typeface="Gill Sans Medium"/>
              <a:ea typeface="Gill Sans Medium"/>
              <a:cs typeface="Gill Sans Medium"/>
              <a:sym typeface="Gill Sans Medium"/>
            </a:endParaRPr>
          </a:p>
          <a:p>
            <a:pPr algn="just">
              <a:lnSpc>
                <a:spcPts val="6299"/>
              </a:lnSpc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Body 2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 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470280"/>
            <a:ext cx="18288000" cy="1088454"/>
            <a:chOff x="0" y="0"/>
            <a:chExt cx="4816593" cy="28667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286671"/>
            </a:xfrm>
            <a:custGeom>
              <a:avLst/>
              <a:gdLst/>
              <a:ahLst/>
              <a:cxnLst/>
              <a:rect l="l" t="t" r="r" b="b"/>
              <a:pathLst>
                <a:path w="4816592" h="286671">
                  <a:moveTo>
                    <a:pt x="0" y="0"/>
                  </a:moveTo>
                  <a:lnTo>
                    <a:pt x="4816592" y="0"/>
                  </a:lnTo>
                  <a:lnTo>
                    <a:pt x="4816592" y="286671"/>
                  </a:lnTo>
                  <a:lnTo>
                    <a:pt x="0" y="286671"/>
                  </a:lnTo>
                  <a:close/>
                </a:path>
              </a:pathLst>
            </a:custGeom>
            <a:solidFill>
              <a:srgbClr val="FFCC66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4816593" cy="3628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3374993" y="9394791"/>
            <a:ext cx="4324660" cy="330075"/>
          </a:xfrm>
          <a:custGeom>
            <a:avLst/>
            <a:gdLst/>
            <a:ahLst/>
            <a:cxnLst/>
            <a:rect l="l" t="t" r="r" b="b"/>
            <a:pathLst>
              <a:path w="4324660" h="330075">
                <a:moveTo>
                  <a:pt x="0" y="0"/>
                </a:moveTo>
                <a:lnTo>
                  <a:pt x="4324660" y="0"/>
                </a:lnTo>
                <a:lnTo>
                  <a:pt x="4324660" y="330075"/>
                </a:lnTo>
                <a:lnTo>
                  <a:pt x="0" y="3300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306725" y="89280"/>
            <a:ext cx="17674550" cy="18821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859"/>
              </a:lnSpc>
            </a:pPr>
            <a:r>
              <a:rPr lang="en-US" sz="9899">
                <a:solidFill>
                  <a:srgbClr val="003E7E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TITLE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06725" y="2447644"/>
            <a:ext cx="17674550" cy="40100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Body</a:t>
            </a:r>
          </a:p>
          <a:p>
            <a:pPr marL="971534" lvl="1" indent="-485767" algn="l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</a:t>
            </a:r>
          </a:p>
          <a:p>
            <a:pPr marL="971534" lvl="1" indent="-485767" algn="l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</a:t>
            </a:r>
          </a:p>
          <a:p>
            <a:pPr marL="971534" lvl="1" indent="-485767" algn="l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</a:t>
            </a:r>
          </a:p>
          <a:p>
            <a:pPr marL="971534" lvl="1" indent="-485767" algn="l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470280"/>
            <a:ext cx="18288000" cy="1088454"/>
            <a:chOff x="0" y="0"/>
            <a:chExt cx="4816593" cy="28667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286671"/>
            </a:xfrm>
            <a:custGeom>
              <a:avLst/>
              <a:gdLst/>
              <a:ahLst/>
              <a:cxnLst/>
              <a:rect l="l" t="t" r="r" b="b"/>
              <a:pathLst>
                <a:path w="4816592" h="286671">
                  <a:moveTo>
                    <a:pt x="0" y="0"/>
                  </a:moveTo>
                  <a:lnTo>
                    <a:pt x="4816592" y="0"/>
                  </a:lnTo>
                  <a:lnTo>
                    <a:pt x="4816592" y="286671"/>
                  </a:lnTo>
                  <a:lnTo>
                    <a:pt x="0" y="286671"/>
                  </a:lnTo>
                  <a:close/>
                </a:path>
              </a:pathLst>
            </a:custGeom>
            <a:solidFill>
              <a:srgbClr val="FFCC66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4816593" cy="3628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3374993" y="9394791"/>
            <a:ext cx="4324660" cy="330075"/>
          </a:xfrm>
          <a:custGeom>
            <a:avLst/>
            <a:gdLst/>
            <a:ahLst/>
            <a:cxnLst/>
            <a:rect l="l" t="t" r="r" b="b"/>
            <a:pathLst>
              <a:path w="4324660" h="330075">
                <a:moveTo>
                  <a:pt x="0" y="0"/>
                </a:moveTo>
                <a:lnTo>
                  <a:pt x="4324660" y="0"/>
                </a:lnTo>
                <a:lnTo>
                  <a:pt x="4324660" y="330075"/>
                </a:lnTo>
                <a:lnTo>
                  <a:pt x="0" y="3300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306725" y="89280"/>
            <a:ext cx="17674550" cy="18821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859"/>
              </a:lnSpc>
            </a:pPr>
            <a:r>
              <a:rPr lang="en-US" sz="9899">
                <a:solidFill>
                  <a:srgbClr val="003E7E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CHART EXAMPLE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09" y="1702978"/>
            <a:ext cx="8094731" cy="754756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2470" y="1075874"/>
            <a:ext cx="9189743" cy="880177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Video 11" title="White DNA Swirling">
            <a:hlinkClick r:id="" action="ppaction://media"/>
            <a:extLst>
              <a:ext uri="{FF2B5EF4-FFF2-40B4-BE49-F238E27FC236}">
                <a16:creationId xmlns:a16="http://schemas.microsoft.com/office/drawing/2014/main" id="{41A44CF4-0331-4EE7-AB65-D42F6AD8A30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50653" y="2059179"/>
            <a:ext cx="12300381" cy="6918964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>
            <a:off x="0" y="470280"/>
            <a:ext cx="18288000" cy="1088454"/>
            <a:chOff x="0" y="0"/>
            <a:chExt cx="4816593" cy="28667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286671"/>
            </a:xfrm>
            <a:custGeom>
              <a:avLst/>
              <a:gdLst/>
              <a:ahLst/>
              <a:cxnLst/>
              <a:rect l="l" t="t" r="r" b="b"/>
              <a:pathLst>
                <a:path w="4816592" h="286671">
                  <a:moveTo>
                    <a:pt x="0" y="0"/>
                  </a:moveTo>
                  <a:lnTo>
                    <a:pt x="4816592" y="0"/>
                  </a:lnTo>
                  <a:lnTo>
                    <a:pt x="4816592" y="286671"/>
                  </a:lnTo>
                  <a:lnTo>
                    <a:pt x="0" y="286671"/>
                  </a:lnTo>
                  <a:close/>
                </a:path>
              </a:pathLst>
            </a:custGeom>
            <a:solidFill>
              <a:srgbClr val="FFCC66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4816593" cy="3628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3374993" y="9394791"/>
            <a:ext cx="4324660" cy="330075"/>
          </a:xfrm>
          <a:custGeom>
            <a:avLst/>
            <a:gdLst/>
            <a:ahLst/>
            <a:cxnLst/>
            <a:rect l="l" t="t" r="r" b="b"/>
            <a:pathLst>
              <a:path w="4324660" h="330075">
                <a:moveTo>
                  <a:pt x="0" y="0"/>
                </a:moveTo>
                <a:lnTo>
                  <a:pt x="4324660" y="0"/>
                </a:lnTo>
                <a:lnTo>
                  <a:pt x="4324660" y="330075"/>
                </a:lnTo>
                <a:lnTo>
                  <a:pt x="0" y="33007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3031603" y="508380"/>
            <a:ext cx="15563118" cy="8469763"/>
            <a:chOff x="-859322" y="-76200"/>
            <a:chExt cx="4098928" cy="2230720"/>
          </a:xfrm>
        </p:grpSpPr>
        <p:sp>
          <p:nvSpPr>
            <p:cNvPr id="8" name="Freeform 8"/>
            <p:cNvSpPr/>
            <p:nvPr/>
          </p:nvSpPr>
          <p:spPr>
            <a:xfrm>
              <a:off x="-859322" y="332241"/>
              <a:ext cx="3239606" cy="1822279"/>
            </a:xfrm>
            <a:custGeom>
              <a:avLst/>
              <a:gdLst/>
              <a:ahLst/>
              <a:cxnLst/>
              <a:rect l="l" t="t" r="r" b="b"/>
              <a:pathLst>
                <a:path w="3239606" h="1822279">
                  <a:moveTo>
                    <a:pt x="0" y="0"/>
                  </a:moveTo>
                  <a:lnTo>
                    <a:pt x="3239606" y="0"/>
                  </a:lnTo>
                  <a:lnTo>
                    <a:pt x="3239606" y="1822279"/>
                  </a:lnTo>
                  <a:lnTo>
                    <a:pt x="0" y="182227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>
              <a:solidFill>
                <a:srgbClr val="55BCEB"/>
              </a:solidFill>
              <a:prstDash val="solid"/>
              <a:miter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76200"/>
              <a:ext cx="3239606" cy="189847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306725" y="89280"/>
            <a:ext cx="17674550" cy="18821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859"/>
              </a:lnSpc>
            </a:pPr>
            <a:r>
              <a:rPr lang="en-US" sz="9899">
                <a:solidFill>
                  <a:srgbClr val="003E7E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EMBEDDED VIDEO EXAMPLE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778" y="0"/>
            <a:ext cx="18301557" cy="10287000"/>
          </a:xfrm>
          <a:custGeom>
            <a:avLst/>
            <a:gdLst/>
            <a:ahLst/>
            <a:cxnLst/>
            <a:rect l="l" t="t" r="r" b="b"/>
            <a:pathLst>
              <a:path w="18301557" h="10287000">
                <a:moveTo>
                  <a:pt x="0" y="0"/>
                </a:moveTo>
                <a:lnTo>
                  <a:pt x="18301556" y="0"/>
                </a:lnTo>
                <a:lnTo>
                  <a:pt x="1830155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8294778" cy="10287000"/>
            <a:chOff x="0" y="0"/>
            <a:chExt cx="4818378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8378" cy="2709333"/>
            </a:xfrm>
            <a:custGeom>
              <a:avLst/>
              <a:gdLst/>
              <a:ahLst/>
              <a:cxnLst/>
              <a:rect l="l" t="t" r="r" b="b"/>
              <a:pathLst>
                <a:path w="4818378" h="2709333">
                  <a:moveTo>
                    <a:pt x="0" y="0"/>
                  </a:moveTo>
                  <a:lnTo>
                    <a:pt x="4818378" y="0"/>
                  </a:lnTo>
                  <a:lnTo>
                    <a:pt x="481837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67B1">
                <a:alpha val="8000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76200"/>
              <a:ext cx="4818378" cy="2785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0" y="470280"/>
            <a:ext cx="18288000" cy="1088454"/>
            <a:chOff x="0" y="0"/>
            <a:chExt cx="4816593" cy="28667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16592" cy="286671"/>
            </a:xfrm>
            <a:custGeom>
              <a:avLst/>
              <a:gdLst/>
              <a:ahLst/>
              <a:cxnLst/>
              <a:rect l="l" t="t" r="r" b="b"/>
              <a:pathLst>
                <a:path w="4816592" h="286671">
                  <a:moveTo>
                    <a:pt x="0" y="0"/>
                  </a:moveTo>
                  <a:lnTo>
                    <a:pt x="4816592" y="0"/>
                  </a:lnTo>
                  <a:lnTo>
                    <a:pt x="4816592" y="286671"/>
                  </a:lnTo>
                  <a:lnTo>
                    <a:pt x="0" y="286671"/>
                  </a:lnTo>
                  <a:close/>
                </a:path>
              </a:pathLst>
            </a:custGeom>
            <a:solidFill>
              <a:srgbClr val="FFCC66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76200"/>
              <a:ext cx="4816593" cy="3628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3374993" y="9394791"/>
            <a:ext cx="4324660" cy="330075"/>
          </a:xfrm>
          <a:custGeom>
            <a:avLst/>
            <a:gdLst/>
            <a:ahLst/>
            <a:cxnLst/>
            <a:rect l="l" t="t" r="r" b="b"/>
            <a:pathLst>
              <a:path w="4324660" h="330075">
                <a:moveTo>
                  <a:pt x="0" y="0"/>
                </a:moveTo>
                <a:lnTo>
                  <a:pt x="4324660" y="0"/>
                </a:lnTo>
                <a:lnTo>
                  <a:pt x="4324660" y="330075"/>
                </a:lnTo>
                <a:lnTo>
                  <a:pt x="0" y="3300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306725" y="89280"/>
            <a:ext cx="17674550" cy="18821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859"/>
              </a:lnSpc>
            </a:pPr>
            <a:r>
              <a:rPr lang="en-US" sz="9899" dirty="0">
                <a:solidFill>
                  <a:srgbClr val="003E7E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STATISTIC EXAMPLE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597744" y="4101808"/>
            <a:ext cx="3729008" cy="2274955"/>
            <a:chOff x="0" y="0"/>
            <a:chExt cx="4972011" cy="3033274"/>
          </a:xfrm>
        </p:grpSpPr>
        <p:sp>
          <p:nvSpPr>
            <p:cNvPr id="12" name="TextBox 12"/>
            <p:cNvSpPr txBox="1"/>
            <p:nvPr/>
          </p:nvSpPr>
          <p:spPr>
            <a:xfrm>
              <a:off x="0" y="-457200"/>
              <a:ext cx="4972011" cy="28829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798"/>
                </a:lnSpc>
              </a:pPr>
              <a:r>
                <a:rPr lang="en-US" sz="11998" b="1">
                  <a:solidFill>
                    <a:srgbClr val="FFCC66"/>
                  </a:solidFill>
                  <a:latin typeface="Gill Sans Bold"/>
                  <a:ea typeface="Gill Sans Bold"/>
                  <a:cs typeface="Gill Sans Bold"/>
                  <a:sym typeface="Gill Sans Bold"/>
                </a:rPr>
                <a:t>XX%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58599" y="1854290"/>
              <a:ext cx="4361259" cy="11789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499"/>
                </a:lnSpc>
              </a:pPr>
              <a:r>
                <a:rPr lang="en-US" sz="2499" b="1">
                  <a:solidFill>
                    <a:srgbClr val="FFFFFF"/>
                  </a:solidFill>
                  <a:latin typeface="Gill Sans Medium"/>
                  <a:ea typeface="Gill Sans Medium"/>
                  <a:cs typeface="Gill Sans Medium"/>
                  <a:sym typeface="Gill Sans Medium"/>
                </a:rPr>
                <a:t>FACT &amp; FIGURE YOU’D</a:t>
              </a:r>
            </a:p>
            <a:p>
              <a:pPr algn="ctr">
                <a:lnSpc>
                  <a:spcPts val="3499"/>
                </a:lnSpc>
              </a:pPr>
              <a:r>
                <a:rPr lang="en-US" sz="2499" b="1">
                  <a:solidFill>
                    <a:srgbClr val="FFFFFF"/>
                  </a:solidFill>
                  <a:latin typeface="Gill Sans Medium"/>
                  <a:ea typeface="Gill Sans Medium"/>
                  <a:cs typeface="Gill Sans Medium"/>
                  <a:sym typeface="Gill Sans Medium"/>
                </a:rPr>
                <a:t>WANT TO SHARE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7279496" y="4101808"/>
            <a:ext cx="3729008" cy="2274955"/>
            <a:chOff x="0" y="0"/>
            <a:chExt cx="4972011" cy="3033274"/>
          </a:xfrm>
        </p:grpSpPr>
        <p:sp>
          <p:nvSpPr>
            <p:cNvPr id="15" name="TextBox 15"/>
            <p:cNvSpPr txBox="1"/>
            <p:nvPr/>
          </p:nvSpPr>
          <p:spPr>
            <a:xfrm>
              <a:off x="0" y="-457200"/>
              <a:ext cx="4972011" cy="28829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798"/>
                </a:lnSpc>
              </a:pPr>
              <a:r>
                <a:rPr lang="en-US" sz="11998" b="1">
                  <a:solidFill>
                    <a:srgbClr val="FFCC66"/>
                  </a:solidFill>
                  <a:latin typeface="Gill Sans Bold"/>
                  <a:ea typeface="Gill Sans Bold"/>
                  <a:cs typeface="Gill Sans Bold"/>
                  <a:sym typeface="Gill Sans Bold"/>
                </a:rPr>
                <a:t>XX%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58599" y="1854290"/>
              <a:ext cx="4361259" cy="11789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499"/>
                </a:lnSpc>
              </a:pPr>
              <a:r>
                <a:rPr lang="en-US" sz="2499" b="1">
                  <a:solidFill>
                    <a:srgbClr val="FFFFFF"/>
                  </a:solidFill>
                  <a:latin typeface="Gill Sans Medium"/>
                  <a:ea typeface="Gill Sans Medium"/>
                  <a:cs typeface="Gill Sans Medium"/>
                  <a:sym typeface="Gill Sans Medium"/>
                </a:rPr>
                <a:t>FACT &amp; FIGURE YOU’D</a:t>
              </a:r>
            </a:p>
            <a:p>
              <a:pPr algn="ctr">
                <a:lnSpc>
                  <a:spcPts val="3499"/>
                </a:lnSpc>
              </a:pPr>
              <a:r>
                <a:rPr lang="en-US" sz="2499" b="1">
                  <a:solidFill>
                    <a:srgbClr val="FFFFFF"/>
                  </a:solidFill>
                  <a:latin typeface="Gill Sans Medium"/>
                  <a:ea typeface="Gill Sans Medium"/>
                  <a:cs typeface="Gill Sans Medium"/>
                  <a:sym typeface="Gill Sans Medium"/>
                </a:rPr>
                <a:t>WANT TO SHARE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3961254" y="4101808"/>
            <a:ext cx="3729008" cy="2274955"/>
            <a:chOff x="0" y="0"/>
            <a:chExt cx="4972011" cy="3033274"/>
          </a:xfrm>
        </p:grpSpPr>
        <p:sp>
          <p:nvSpPr>
            <p:cNvPr id="18" name="TextBox 18"/>
            <p:cNvSpPr txBox="1"/>
            <p:nvPr/>
          </p:nvSpPr>
          <p:spPr>
            <a:xfrm>
              <a:off x="0" y="-457200"/>
              <a:ext cx="4972011" cy="28829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798"/>
                </a:lnSpc>
              </a:pPr>
              <a:r>
                <a:rPr lang="en-US" sz="11998" b="1">
                  <a:solidFill>
                    <a:srgbClr val="FFCC66"/>
                  </a:solidFill>
                  <a:latin typeface="Gill Sans Bold"/>
                  <a:ea typeface="Gill Sans Bold"/>
                  <a:cs typeface="Gill Sans Bold"/>
                  <a:sym typeface="Gill Sans Bold"/>
                </a:rPr>
                <a:t>XX%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58599" y="1854290"/>
              <a:ext cx="4361259" cy="11789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499"/>
                </a:lnSpc>
              </a:pPr>
              <a:r>
                <a:rPr lang="en-US" sz="2499" b="1">
                  <a:solidFill>
                    <a:srgbClr val="FFFFFF"/>
                  </a:solidFill>
                  <a:latin typeface="Gill Sans Medium"/>
                  <a:ea typeface="Gill Sans Medium"/>
                  <a:cs typeface="Gill Sans Medium"/>
                  <a:sym typeface="Gill Sans Medium"/>
                </a:rPr>
                <a:t>FACT &amp; FIGURE YOU’D</a:t>
              </a:r>
            </a:p>
            <a:p>
              <a:pPr algn="ctr">
                <a:lnSpc>
                  <a:spcPts val="3499"/>
                </a:lnSpc>
              </a:pPr>
              <a:r>
                <a:rPr lang="en-US" sz="2499" b="1">
                  <a:solidFill>
                    <a:srgbClr val="FFFFFF"/>
                  </a:solidFill>
                  <a:latin typeface="Gill Sans Medium"/>
                  <a:ea typeface="Gill Sans Medium"/>
                  <a:cs typeface="Gill Sans Medium"/>
                  <a:sym typeface="Gill Sans Medium"/>
                </a:rPr>
                <a:t>WANT TO SHARE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778" y="0"/>
            <a:ext cx="18301557" cy="10287000"/>
          </a:xfrm>
          <a:custGeom>
            <a:avLst/>
            <a:gdLst/>
            <a:ahLst/>
            <a:cxnLst/>
            <a:rect l="l" t="t" r="r" b="b"/>
            <a:pathLst>
              <a:path w="18301557" h="10287000">
                <a:moveTo>
                  <a:pt x="0" y="0"/>
                </a:moveTo>
                <a:lnTo>
                  <a:pt x="18301556" y="0"/>
                </a:lnTo>
                <a:lnTo>
                  <a:pt x="1830155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8294778" cy="10287000"/>
            <a:chOff x="0" y="0"/>
            <a:chExt cx="4818378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8378" cy="2709333"/>
            </a:xfrm>
            <a:custGeom>
              <a:avLst/>
              <a:gdLst/>
              <a:ahLst/>
              <a:cxnLst/>
              <a:rect l="l" t="t" r="r" b="b"/>
              <a:pathLst>
                <a:path w="4818378" h="2709333">
                  <a:moveTo>
                    <a:pt x="0" y="0"/>
                  </a:moveTo>
                  <a:lnTo>
                    <a:pt x="4818378" y="0"/>
                  </a:lnTo>
                  <a:lnTo>
                    <a:pt x="481837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67B1">
                <a:alpha val="8000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76200"/>
              <a:ext cx="4818378" cy="2785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0" y="470280"/>
            <a:ext cx="18288000" cy="1088454"/>
            <a:chOff x="0" y="0"/>
            <a:chExt cx="4816593" cy="28667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16592" cy="286671"/>
            </a:xfrm>
            <a:custGeom>
              <a:avLst/>
              <a:gdLst/>
              <a:ahLst/>
              <a:cxnLst/>
              <a:rect l="l" t="t" r="r" b="b"/>
              <a:pathLst>
                <a:path w="4816592" h="286671">
                  <a:moveTo>
                    <a:pt x="0" y="0"/>
                  </a:moveTo>
                  <a:lnTo>
                    <a:pt x="4816592" y="0"/>
                  </a:lnTo>
                  <a:lnTo>
                    <a:pt x="4816592" y="286671"/>
                  </a:lnTo>
                  <a:lnTo>
                    <a:pt x="0" y="286671"/>
                  </a:lnTo>
                  <a:close/>
                </a:path>
              </a:pathLst>
            </a:custGeom>
            <a:solidFill>
              <a:srgbClr val="FFCC66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76200"/>
              <a:ext cx="4816593" cy="3628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3374993" y="9394791"/>
            <a:ext cx="4324660" cy="330075"/>
          </a:xfrm>
          <a:custGeom>
            <a:avLst/>
            <a:gdLst/>
            <a:ahLst/>
            <a:cxnLst/>
            <a:rect l="l" t="t" r="r" b="b"/>
            <a:pathLst>
              <a:path w="4324660" h="330075">
                <a:moveTo>
                  <a:pt x="0" y="0"/>
                </a:moveTo>
                <a:lnTo>
                  <a:pt x="4324660" y="0"/>
                </a:lnTo>
                <a:lnTo>
                  <a:pt x="4324660" y="330075"/>
                </a:lnTo>
                <a:lnTo>
                  <a:pt x="0" y="3300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4F2EA65F-FCAD-4631-9341-8016524F66BD}"/>
              </a:ext>
            </a:extLst>
          </p:cNvPr>
          <p:cNvSpPr txBox="1"/>
          <p:nvPr/>
        </p:nvSpPr>
        <p:spPr>
          <a:xfrm>
            <a:off x="306725" y="89280"/>
            <a:ext cx="17674550" cy="1639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859"/>
              </a:lnSpc>
            </a:pPr>
            <a:r>
              <a:rPr lang="en-US" sz="9899" dirty="0">
                <a:solidFill>
                  <a:srgbClr val="003E7E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HEADER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778" y="0"/>
            <a:ext cx="18301557" cy="10287000"/>
          </a:xfrm>
          <a:custGeom>
            <a:avLst/>
            <a:gdLst/>
            <a:ahLst/>
            <a:cxnLst/>
            <a:rect l="l" t="t" r="r" b="b"/>
            <a:pathLst>
              <a:path w="18301557" h="10287000">
                <a:moveTo>
                  <a:pt x="0" y="0"/>
                </a:moveTo>
                <a:lnTo>
                  <a:pt x="18301556" y="0"/>
                </a:lnTo>
                <a:lnTo>
                  <a:pt x="1830155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6779" y="0"/>
            <a:ext cx="18294778" cy="10287000"/>
            <a:chOff x="0" y="0"/>
            <a:chExt cx="4818378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8378" cy="2709333"/>
            </a:xfrm>
            <a:custGeom>
              <a:avLst/>
              <a:gdLst/>
              <a:ahLst/>
              <a:cxnLst/>
              <a:rect l="l" t="t" r="r" b="b"/>
              <a:pathLst>
                <a:path w="4818378" h="2709333">
                  <a:moveTo>
                    <a:pt x="0" y="0"/>
                  </a:moveTo>
                  <a:lnTo>
                    <a:pt x="4818378" y="0"/>
                  </a:lnTo>
                  <a:lnTo>
                    <a:pt x="481837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67B1">
                <a:alpha val="8000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76200"/>
              <a:ext cx="4818378" cy="2785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0" y="470280"/>
            <a:ext cx="18288000" cy="1088454"/>
            <a:chOff x="0" y="0"/>
            <a:chExt cx="4816593" cy="28667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16592" cy="286671"/>
            </a:xfrm>
            <a:custGeom>
              <a:avLst/>
              <a:gdLst/>
              <a:ahLst/>
              <a:cxnLst/>
              <a:rect l="l" t="t" r="r" b="b"/>
              <a:pathLst>
                <a:path w="4816592" h="286671">
                  <a:moveTo>
                    <a:pt x="0" y="0"/>
                  </a:moveTo>
                  <a:lnTo>
                    <a:pt x="4816592" y="0"/>
                  </a:lnTo>
                  <a:lnTo>
                    <a:pt x="4816592" y="286671"/>
                  </a:lnTo>
                  <a:lnTo>
                    <a:pt x="0" y="286671"/>
                  </a:lnTo>
                  <a:close/>
                </a:path>
              </a:pathLst>
            </a:custGeom>
            <a:solidFill>
              <a:srgbClr val="FFCC66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76200"/>
              <a:ext cx="4816593" cy="3628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3374993" y="9394791"/>
            <a:ext cx="4324660" cy="330075"/>
          </a:xfrm>
          <a:custGeom>
            <a:avLst/>
            <a:gdLst/>
            <a:ahLst/>
            <a:cxnLst/>
            <a:rect l="l" t="t" r="r" b="b"/>
            <a:pathLst>
              <a:path w="4324660" h="330075">
                <a:moveTo>
                  <a:pt x="0" y="0"/>
                </a:moveTo>
                <a:lnTo>
                  <a:pt x="4324660" y="0"/>
                </a:lnTo>
                <a:lnTo>
                  <a:pt x="4324660" y="330075"/>
                </a:lnTo>
                <a:lnTo>
                  <a:pt x="0" y="3300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4F2EA65F-FCAD-4631-9341-8016524F66BD}"/>
              </a:ext>
            </a:extLst>
          </p:cNvPr>
          <p:cNvSpPr txBox="1"/>
          <p:nvPr/>
        </p:nvSpPr>
        <p:spPr>
          <a:xfrm>
            <a:off x="306725" y="89280"/>
            <a:ext cx="17674550" cy="1639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859"/>
              </a:lnSpc>
            </a:pPr>
            <a:r>
              <a:rPr lang="en-US" sz="9899" dirty="0">
                <a:solidFill>
                  <a:srgbClr val="003E7E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HEADER</a:t>
            </a:r>
          </a:p>
        </p:txBody>
      </p:sp>
    </p:spTree>
    <p:extLst>
      <p:ext uri="{BB962C8B-B14F-4D97-AF65-F5344CB8AC3E}">
        <p14:creationId xmlns:p14="http://schemas.microsoft.com/office/powerpoint/2010/main" val="32682650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778" y="0"/>
            <a:ext cx="18301557" cy="10287000"/>
          </a:xfrm>
          <a:custGeom>
            <a:avLst/>
            <a:gdLst/>
            <a:ahLst/>
            <a:cxnLst/>
            <a:rect l="l" t="t" r="r" b="b"/>
            <a:pathLst>
              <a:path w="18301557" h="10287000">
                <a:moveTo>
                  <a:pt x="0" y="0"/>
                </a:moveTo>
                <a:lnTo>
                  <a:pt x="18301556" y="0"/>
                </a:lnTo>
                <a:lnTo>
                  <a:pt x="1830155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6782" y="0"/>
            <a:ext cx="18294778" cy="10287000"/>
            <a:chOff x="0" y="0"/>
            <a:chExt cx="4818378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8378" cy="2709333"/>
            </a:xfrm>
            <a:custGeom>
              <a:avLst/>
              <a:gdLst/>
              <a:ahLst/>
              <a:cxnLst/>
              <a:rect l="l" t="t" r="r" b="b"/>
              <a:pathLst>
                <a:path w="4818378" h="2709333">
                  <a:moveTo>
                    <a:pt x="0" y="0"/>
                  </a:moveTo>
                  <a:lnTo>
                    <a:pt x="4818378" y="0"/>
                  </a:lnTo>
                  <a:lnTo>
                    <a:pt x="481837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67B1">
                <a:alpha val="8000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76200"/>
              <a:ext cx="4818378" cy="2785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0" y="470280"/>
            <a:ext cx="18288000" cy="1088454"/>
            <a:chOff x="0" y="0"/>
            <a:chExt cx="4816593" cy="28667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16592" cy="286671"/>
            </a:xfrm>
            <a:custGeom>
              <a:avLst/>
              <a:gdLst/>
              <a:ahLst/>
              <a:cxnLst/>
              <a:rect l="l" t="t" r="r" b="b"/>
              <a:pathLst>
                <a:path w="4816592" h="286671">
                  <a:moveTo>
                    <a:pt x="0" y="0"/>
                  </a:moveTo>
                  <a:lnTo>
                    <a:pt x="4816592" y="0"/>
                  </a:lnTo>
                  <a:lnTo>
                    <a:pt x="4816592" y="286671"/>
                  </a:lnTo>
                  <a:lnTo>
                    <a:pt x="0" y="286671"/>
                  </a:lnTo>
                  <a:close/>
                </a:path>
              </a:pathLst>
            </a:custGeom>
            <a:solidFill>
              <a:srgbClr val="FFCC66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76200"/>
              <a:ext cx="4816593" cy="3628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3374993" y="9394791"/>
            <a:ext cx="4324660" cy="330075"/>
          </a:xfrm>
          <a:custGeom>
            <a:avLst/>
            <a:gdLst/>
            <a:ahLst/>
            <a:cxnLst/>
            <a:rect l="l" t="t" r="r" b="b"/>
            <a:pathLst>
              <a:path w="4324660" h="330075">
                <a:moveTo>
                  <a:pt x="0" y="0"/>
                </a:moveTo>
                <a:lnTo>
                  <a:pt x="4324660" y="0"/>
                </a:lnTo>
                <a:lnTo>
                  <a:pt x="4324660" y="330075"/>
                </a:lnTo>
                <a:lnTo>
                  <a:pt x="0" y="3300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4F2EA65F-FCAD-4631-9341-8016524F66BD}"/>
              </a:ext>
            </a:extLst>
          </p:cNvPr>
          <p:cNvSpPr txBox="1"/>
          <p:nvPr/>
        </p:nvSpPr>
        <p:spPr>
          <a:xfrm>
            <a:off x="306725" y="89280"/>
            <a:ext cx="17674550" cy="1639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859"/>
              </a:lnSpc>
            </a:pPr>
            <a:r>
              <a:rPr lang="en-US" sz="9899" dirty="0">
                <a:solidFill>
                  <a:srgbClr val="003E7E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HEADER</a:t>
            </a:r>
          </a:p>
        </p:txBody>
      </p:sp>
    </p:spTree>
    <p:extLst>
      <p:ext uri="{BB962C8B-B14F-4D97-AF65-F5344CB8AC3E}">
        <p14:creationId xmlns:p14="http://schemas.microsoft.com/office/powerpoint/2010/main" val="3284417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14300"/>
            <a:ext cx="18288000" cy="10515600"/>
          </a:xfrm>
          <a:custGeom>
            <a:avLst/>
            <a:gdLst/>
            <a:ahLst/>
            <a:cxnLst/>
            <a:rect l="l" t="t" r="r" b="b"/>
            <a:pathLst>
              <a:path w="18288000" h="10515600">
                <a:moveTo>
                  <a:pt x="0" y="0"/>
                </a:moveTo>
                <a:lnTo>
                  <a:pt x="18288000" y="0"/>
                </a:lnTo>
                <a:lnTo>
                  <a:pt x="18288000" y="10515600"/>
                </a:lnTo>
                <a:lnTo>
                  <a:pt x="0" y="10515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8229623"/>
            <a:ext cx="18288000" cy="1543050"/>
            <a:chOff x="0" y="0"/>
            <a:chExt cx="4816593" cy="4064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406400"/>
            </a:xfrm>
            <a:custGeom>
              <a:avLst/>
              <a:gdLst/>
              <a:ahLst/>
              <a:cxnLst/>
              <a:rect l="l" t="t" r="r" b="b"/>
              <a:pathLst>
                <a:path w="4816592" h="406400">
                  <a:moveTo>
                    <a:pt x="0" y="0"/>
                  </a:moveTo>
                  <a:lnTo>
                    <a:pt x="4816592" y="0"/>
                  </a:lnTo>
                  <a:lnTo>
                    <a:pt x="4816592" y="406400"/>
                  </a:lnTo>
                  <a:lnTo>
                    <a:pt x="0" y="406400"/>
                  </a:lnTo>
                  <a:close/>
                </a:path>
              </a:pathLst>
            </a:custGeom>
            <a:solidFill>
              <a:srgbClr val="FFCC66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76200"/>
              <a:ext cx="4816593" cy="482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BD416410-1BF3-41C9-890F-87C9F29279FC}"/>
              </a:ext>
            </a:extLst>
          </p:cNvPr>
          <p:cNvSpPr txBox="1"/>
          <p:nvPr/>
        </p:nvSpPr>
        <p:spPr>
          <a:xfrm>
            <a:off x="0" y="8473170"/>
            <a:ext cx="18288000" cy="943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79"/>
              </a:lnSpc>
            </a:pPr>
            <a:r>
              <a:rPr lang="en-US" sz="5699" dirty="0">
                <a:solidFill>
                  <a:srgbClr val="003E7E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SUBTITLE OR BY LINE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778" y="0"/>
            <a:ext cx="18301557" cy="10287000"/>
          </a:xfrm>
          <a:custGeom>
            <a:avLst/>
            <a:gdLst/>
            <a:ahLst/>
            <a:cxnLst/>
            <a:rect l="l" t="t" r="r" b="b"/>
            <a:pathLst>
              <a:path w="18301557" h="10287000">
                <a:moveTo>
                  <a:pt x="0" y="0"/>
                </a:moveTo>
                <a:lnTo>
                  <a:pt x="18301556" y="0"/>
                </a:lnTo>
                <a:lnTo>
                  <a:pt x="1830155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6782" y="-19050"/>
            <a:ext cx="18294778" cy="10287000"/>
            <a:chOff x="0" y="0"/>
            <a:chExt cx="4818378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8378" cy="2709333"/>
            </a:xfrm>
            <a:custGeom>
              <a:avLst/>
              <a:gdLst/>
              <a:ahLst/>
              <a:cxnLst/>
              <a:rect l="l" t="t" r="r" b="b"/>
              <a:pathLst>
                <a:path w="4818378" h="2709333">
                  <a:moveTo>
                    <a:pt x="0" y="0"/>
                  </a:moveTo>
                  <a:lnTo>
                    <a:pt x="4818378" y="0"/>
                  </a:lnTo>
                  <a:lnTo>
                    <a:pt x="481837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67B1">
                <a:alpha val="8000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76200"/>
              <a:ext cx="4818378" cy="2785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0" y="470280"/>
            <a:ext cx="18288000" cy="1088454"/>
            <a:chOff x="0" y="0"/>
            <a:chExt cx="4816593" cy="28667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16592" cy="286671"/>
            </a:xfrm>
            <a:custGeom>
              <a:avLst/>
              <a:gdLst/>
              <a:ahLst/>
              <a:cxnLst/>
              <a:rect l="l" t="t" r="r" b="b"/>
              <a:pathLst>
                <a:path w="4816592" h="286671">
                  <a:moveTo>
                    <a:pt x="0" y="0"/>
                  </a:moveTo>
                  <a:lnTo>
                    <a:pt x="4816592" y="0"/>
                  </a:lnTo>
                  <a:lnTo>
                    <a:pt x="4816592" y="286671"/>
                  </a:lnTo>
                  <a:lnTo>
                    <a:pt x="0" y="286671"/>
                  </a:lnTo>
                  <a:close/>
                </a:path>
              </a:pathLst>
            </a:custGeom>
            <a:solidFill>
              <a:srgbClr val="FFCC66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76200"/>
              <a:ext cx="4816593" cy="3628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3374993" y="9394791"/>
            <a:ext cx="4324660" cy="330075"/>
          </a:xfrm>
          <a:custGeom>
            <a:avLst/>
            <a:gdLst/>
            <a:ahLst/>
            <a:cxnLst/>
            <a:rect l="l" t="t" r="r" b="b"/>
            <a:pathLst>
              <a:path w="4324660" h="330075">
                <a:moveTo>
                  <a:pt x="0" y="0"/>
                </a:moveTo>
                <a:lnTo>
                  <a:pt x="4324660" y="0"/>
                </a:lnTo>
                <a:lnTo>
                  <a:pt x="4324660" y="330075"/>
                </a:lnTo>
                <a:lnTo>
                  <a:pt x="0" y="3300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4F2EA65F-FCAD-4631-9341-8016524F66BD}"/>
              </a:ext>
            </a:extLst>
          </p:cNvPr>
          <p:cNvSpPr txBox="1"/>
          <p:nvPr/>
        </p:nvSpPr>
        <p:spPr>
          <a:xfrm>
            <a:off x="306725" y="89280"/>
            <a:ext cx="17674550" cy="1639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859"/>
              </a:lnSpc>
            </a:pPr>
            <a:r>
              <a:rPr lang="en-US" sz="9899" dirty="0">
                <a:solidFill>
                  <a:srgbClr val="003E7E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HEADER</a:t>
            </a:r>
          </a:p>
        </p:txBody>
      </p:sp>
    </p:spTree>
    <p:extLst>
      <p:ext uri="{BB962C8B-B14F-4D97-AF65-F5344CB8AC3E}">
        <p14:creationId xmlns:p14="http://schemas.microsoft.com/office/powerpoint/2010/main" val="40255968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3389" y="0"/>
            <a:ext cx="18294778" cy="10287000"/>
            <a:chOff x="0" y="0"/>
            <a:chExt cx="4818378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8378" cy="2709333"/>
            </a:xfrm>
            <a:custGeom>
              <a:avLst/>
              <a:gdLst/>
              <a:ahLst/>
              <a:cxnLst/>
              <a:rect l="l" t="t" r="r" b="b"/>
              <a:pathLst>
                <a:path w="4818378" h="2709333">
                  <a:moveTo>
                    <a:pt x="0" y="0"/>
                  </a:moveTo>
                  <a:lnTo>
                    <a:pt x="4818378" y="0"/>
                  </a:lnTo>
                  <a:lnTo>
                    <a:pt x="481837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67B1">
                <a:alpha val="8000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76200"/>
              <a:ext cx="4818378" cy="2785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0" y="470280"/>
            <a:ext cx="18288000" cy="1088454"/>
            <a:chOff x="0" y="0"/>
            <a:chExt cx="4816593" cy="28667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16592" cy="286671"/>
            </a:xfrm>
            <a:custGeom>
              <a:avLst/>
              <a:gdLst/>
              <a:ahLst/>
              <a:cxnLst/>
              <a:rect l="l" t="t" r="r" b="b"/>
              <a:pathLst>
                <a:path w="4816592" h="286671">
                  <a:moveTo>
                    <a:pt x="0" y="0"/>
                  </a:moveTo>
                  <a:lnTo>
                    <a:pt x="4816592" y="0"/>
                  </a:lnTo>
                  <a:lnTo>
                    <a:pt x="4816592" y="286671"/>
                  </a:lnTo>
                  <a:lnTo>
                    <a:pt x="0" y="286671"/>
                  </a:lnTo>
                  <a:close/>
                </a:path>
              </a:pathLst>
            </a:custGeom>
            <a:solidFill>
              <a:srgbClr val="FFCC66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76200"/>
              <a:ext cx="4816593" cy="3628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3374993" y="9394791"/>
            <a:ext cx="4324660" cy="330075"/>
          </a:xfrm>
          <a:custGeom>
            <a:avLst/>
            <a:gdLst/>
            <a:ahLst/>
            <a:cxnLst/>
            <a:rect l="l" t="t" r="r" b="b"/>
            <a:pathLst>
              <a:path w="4324660" h="330075">
                <a:moveTo>
                  <a:pt x="0" y="0"/>
                </a:moveTo>
                <a:lnTo>
                  <a:pt x="4324660" y="0"/>
                </a:lnTo>
                <a:lnTo>
                  <a:pt x="4324660" y="330075"/>
                </a:lnTo>
                <a:lnTo>
                  <a:pt x="0" y="3300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174928C9-53D0-4D08-BA5A-2B6D935EA10E}"/>
              </a:ext>
            </a:extLst>
          </p:cNvPr>
          <p:cNvSpPr txBox="1"/>
          <p:nvPr/>
        </p:nvSpPr>
        <p:spPr>
          <a:xfrm>
            <a:off x="306725" y="89280"/>
            <a:ext cx="17674550" cy="1639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859"/>
              </a:lnSpc>
            </a:pPr>
            <a:r>
              <a:rPr lang="en-US" sz="9899" dirty="0">
                <a:solidFill>
                  <a:srgbClr val="003E7E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HEADER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389" y="0"/>
            <a:ext cx="18291389" cy="10287000"/>
          </a:xfrm>
          <a:custGeom>
            <a:avLst/>
            <a:gdLst/>
            <a:ahLst/>
            <a:cxnLst/>
            <a:rect l="l" t="t" r="r" b="b"/>
            <a:pathLst>
              <a:path w="22629887" h="12729312">
                <a:moveTo>
                  <a:pt x="0" y="0"/>
                </a:moveTo>
                <a:lnTo>
                  <a:pt x="22629887" y="0"/>
                </a:lnTo>
                <a:lnTo>
                  <a:pt x="22629887" y="12729312"/>
                </a:lnTo>
                <a:lnTo>
                  <a:pt x="0" y="127293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6666" b="-16666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3389" y="0"/>
            <a:ext cx="18294778" cy="10287000"/>
            <a:chOff x="0" y="0"/>
            <a:chExt cx="4818378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8378" cy="2709333"/>
            </a:xfrm>
            <a:custGeom>
              <a:avLst/>
              <a:gdLst/>
              <a:ahLst/>
              <a:cxnLst/>
              <a:rect l="l" t="t" r="r" b="b"/>
              <a:pathLst>
                <a:path w="4818378" h="2709333">
                  <a:moveTo>
                    <a:pt x="0" y="0"/>
                  </a:moveTo>
                  <a:lnTo>
                    <a:pt x="4818378" y="0"/>
                  </a:lnTo>
                  <a:lnTo>
                    <a:pt x="481837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67B1">
                <a:alpha val="8000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76200"/>
              <a:ext cx="4818378" cy="2785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0" y="470280"/>
            <a:ext cx="18288000" cy="1088454"/>
            <a:chOff x="0" y="0"/>
            <a:chExt cx="4816593" cy="28667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16592" cy="286671"/>
            </a:xfrm>
            <a:custGeom>
              <a:avLst/>
              <a:gdLst/>
              <a:ahLst/>
              <a:cxnLst/>
              <a:rect l="l" t="t" r="r" b="b"/>
              <a:pathLst>
                <a:path w="4816592" h="286671">
                  <a:moveTo>
                    <a:pt x="0" y="0"/>
                  </a:moveTo>
                  <a:lnTo>
                    <a:pt x="4816592" y="0"/>
                  </a:lnTo>
                  <a:lnTo>
                    <a:pt x="4816592" y="286671"/>
                  </a:lnTo>
                  <a:lnTo>
                    <a:pt x="0" y="286671"/>
                  </a:lnTo>
                  <a:close/>
                </a:path>
              </a:pathLst>
            </a:custGeom>
            <a:solidFill>
              <a:srgbClr val="FFCC66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76200"/>
              <a:ext cx="4816593" cy="3628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3374993" y="9394791"/>
            <a:ext cx="4324660" cy="330075"/>
          </a:xfrm>
          <a:custGeom>
            <a:avLst/>
            <a:gdLst/>
            <a:ahLst/>
            <a:cxnLst/>
            <a:rect l="l" t="t" r="r" b="b"/>
            <a:pathLst>
              <a:path w="4324660" h="330075">
                <a:moveTo>
                  <a:pt x="0" y="0"/>
                </a:moveTo>
                <a:lnTo>
                  <a:pt x="4324660" y="0"/>
                </a:lnTo>
                <a:lnTo>
                  <a:pt x="4324660" y="330075"/>
                </a:lnTo>
                <a:lnTo>
                  <a:pt x="0" y="3300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CF1A1C51-B841-4DD4-AAD9-30157DA80DDA}"/>
              </a:ext>
            </a:extLst>
          </p:cNvPr>
          <p:cNvSpPr txBox="1"/>
          <p:nvPr/>
        </p:nvSpPr>
        <p:spPr>
          <a:xfrm>
            <a:off x="306725" y="89280"/>
            <a:ext cx="17674550" cy="1639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859"/>
              </a:lnSpc>
            </a:pPr>
            <a:r>
              <a:rPr lang="en-US" sz="9899" dirty="0">
                <a:solidFill>
                  <a:srgbClr val="003E7E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HEADER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389" y="0"/>
            <a:ext cx="18291389" cy="10287000"/>
          </a:xfrm>
          <a:custGeom>
            <a:avLst/>
            <a:gdLst/>
            <a:ahLst/>
            <a:cxnLst/>
            <a:rect l="l" t="t" r="r" b="b"/>
            <a:pathLst>
              <a:path w="22629887" h="12729312">
                <a:moveTo>
                  <a:pt x="0" y="0"/>
                </a:moveTo>
                <a:lnTo>
                  <a:pt x="22629887" y="0"/>
                </a:lnTo>
                <a:lnTo>
                  <a:pt x="22629887" y="12729312"/>
                </a:lnTo>
                <a:lnTo>
                  <a:pt x="0" y="1272931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6782" y="19050"/>
            <a:ext cx="18294778" cy="10287000"/>
            <a:chOff x="0" y="0"/>
            <a:chExt cx="4818378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8378" cy="2709333"/>
            </a:xfrm>
            <a:custGeom>
              <a:avLst/>
              <a:gdLst/>
              <a:ahLst/>
              <a:cxnLst/>
              <a:rect l="l" t="t" r="r" b="b"/>
              <a:pathLst>
                <a:path w="4818378" h="2709333">
                  <a:moveTo>
                    <a:pt x="0" y="0"/>
                  </a:moveTo>
                  <a:lnTo>
                    <a:pt x="4818378" y="0"/>
                  </a:lnTo>
                  <a:lnTo>
                    <a:pt x="481837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67B1">
                <a:alpha val="8000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76200"/>
              <a:ext cx="4818378" cy="2785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0" y="470280"/>
            <a:ext cx="18288000" cy="1088454"/>
            <a:chOff x="0" y="0"/>
            <a:chExt cx="4816593" cy="28667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16592" cy="286671"/>
            </a:xfrm>
            <a:custGeom>
              <a:avLst/>
              <a:gdLst/>
              <a:ahLst/>
              <a:cxnLst/>
              <a:rect l="l" t="t" r="r" b="b"/>
              <a:pathLst>
                <a:path w="4816592" h="286671">
                  <a:moveTo>
                    <a:pt x="0" y="0"/>
                  </a:moveTo>
                  <a:lnTo>
                    <a:pt x="4816592" y="0"/>
                  </a:lnTo>
                  <a:lnTo>
                    <a:pt x="4816592" y="286671"/>
                  </a:lnTo>
                  <a:lnTo>
                    <a:pt x="0" y="286671"/>
                  </a:lnTo>
                  <a:close/>
                </a:path>
              </a:pathLst>
            </a:custGeom>
            <a:solidFill>
              <a:srgbClr val="FFCC66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76200"/>
              <a:ext cx="4816593" cy="3628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3374993" y="9394791"/>
            <a:ext cx="4324660" cy="330075"/>
          </a:xfrm>
          <a:custGeom>
            <a:avLst/>
            <a:gdLst/>
            <a:ahLst/>
            <a:cxnLst/>
            <a:rect l="l" t="t" r="r" b="b"/>
            <a:pathLst>
              <a:path w="4324660" h="330075">
                <a:moveTo>
                  <a:pt x="0" y="0"/>
                </a:moveTo>
                <a:lnTo>
                  <a:pt x="4324660" y="0"/>
                </a:lnTo>
                <a:lnTo>
                  <a:pt x="4324660" y="330075"/>
                </a:lnTo>
                <a:lnTo>
                  <a:pt x="0" y="3300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CF1A1C51-B841-4DD4-AAD9-30157DA80DDA}"/>
              </a:ext>
            </a:extLst>
          </p:cNvPr>
          <p:cNvSpPr txBox="1"/>
          <p:nvPr/>
        </p:nvSpPr>
        <p:spPr>
          <a:xfrm>
            <a:off x="306725" y="89280"/>
            <a:ext cx="17674550" cy="1639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859"/>
              </a:lnSpc>
            </a:pPr>
            <a:r>
              <a:rPr lang="en-US" sz="9899" dirty="0">
                <a:solidFill>
                  <a:srgbClr val="003E7E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HEADER</a:t>
            </a:r>
          </a:p>
        </p:txBody>
      </p:sp>
    </p:spTree>
    <p:extLst>
      <p:ext uri="{BB962C8B-B14F-4D97-AF65-F5344CB8AC3E}">
        <p14:creationId xmlns:p14="http://schemas.microsoft.com/office/powerpoint/2010/main" val="39878092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778" y="-409055"/>
            <a:ext cx="18288000" cy="10696055"/>
          </a:xfrm>
          <a:custGeom>
            <a:avLst/>
            <a:gdLst/>
            <a:ahLst/>
            <a:cxnLst/>
            <a:rect l="l" t="t" r="r" b="b"/>
            <a:pathLst>
              <a:path w="18288000" h="12211050">
                <a:moveTo>
                  <a:pt x="0" y="0"/>
                </a:moveTo>
                <a:lnTo>
                  <a:pt x="18288000" y="0"/>
                </a:lnTo>
                <a:lnTo>
                  <a:pt x="18288000" y="12211050"/>
                </a:lnTo>
                <a:lnTo>
                  <a:pt x="0" y="122110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171" b="-899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-3391" y="-409054"/>
            <a:ext cx="18294778" cy="10696053"/>
            <a:chOff x="0" y="0"/>
            <a:chExt cx="4818378" cy="270933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8378" cy="2709333"/>
            </a:xfrm>
            <a:custGeom>
              <a:avLst/>
              <a:gdLst/>
              <a:ahLst/>
              <a:cxnLst/>
              <a:rect l="l" t="t" r="r" b="b"/>
              <a:pathLst>
                <a:path w="4818378" h="2709333">
                  <a:moveTo>
                    <a:pt x="0" y="0"/>
                  </a:moveTo>
                  <a:lnTo>
                    <a:pt x="4818378" y="0"/>
                  </a:lnTo>
                  <a:lnTo>
                    <a:pt x="481837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67B1">
                <a:alpha val="80000"/>
              </a:srgbClr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76200"/>
              <a:ext cx="4818378" cy="2785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194659" y="9547872"/>
            <a:ext cx="4324660" cy="330075"/>
          </a:xfrm>
          <a:custGeom>
            <a:avLst/>
            <a:gdLst/>
            <a:ahLst/>
            <a:cxnLst/>
            <a:rect l="l" t="t" r="r" b="b"/>
            <a:pathLst>
              <a:path w="4324660" h="330075">
                <a:moveTo>
                  <a:pt x="0" y="0"/>
                </a:moveTo>
                <a:lnTo>
                  <a:pt x="4324660" y="0"/>
                </a:lnTo>
                <a:lnTo>
                  <a:pt x="4324660" y="330076"/>
                </a:lnTo>
                <a:lnTo>
                  <a:pt x="0" y="33007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12" name="Group 6">
            <a:extLst>
              <a:ext uri="{FF2B5EF4-FFF2-40B4-BE49-F238E27FC236}">
                <a16:creationId xmlns:a16="http://schemas.microsoft.com/office/drawing/2014/main" id="{BD55EB65-EE50-492A-A48E-F93474636C3D}"/>
              </a:ext>
            </a:extLst>
          </p:cNvPr>
          <p:cNvGrpSpPr/>
          <p:nvPr/>
        </p:nvGrpSpPr>
        <p:grpSpPr>
          <a:xfrm>
            <a:off x="0" y="470280"/>
            <a:ext cx="18288000" cy="1088454"/>
            <a:chOff x="0" y="0"/>
            <a:chExt cx="4816593" cy="286671"/>
          </a:xfrm>
        </p:grpSpPr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A4A3CB3B-24C5-4378-9CF7-0230461C1C04}"/>
                </a:ext>
              </a:extLst>
            </p:cNvPr>
            <p:cNvSpPr/>
            <p:nvPr/>
          </p:nvSpPr>
          <p:spPr>
            <a:xfrm>
              <a:off x="0" y="0"/>
              <a:ext cx="4816592" cy="286671"/>
            </a:xfrm>
            <a:custGeom>
              <a:avLst/>
              <a:gdLst/>
              <a:ahLst/>
              <a:cxnLst/>
              <a:rect l="l" t="t" r="r" b="b"/>
              <a:pathLst>
                <a:path w="4816592" h="286671">
                  <a:moveTo>
                    <a:pt x="0" y="0"/>
                  </a:moveTo>
                  <a:lnTo>
                    <a:pt x="4816592" y="0"/>
                  </a:lnTo>
                  <a:lnTo>
                    <a:pt x="4816592" y="286671"/>
                  </a:lnTo>
                  <a:lnTo>
                    <a:pt x="0" y="286671"/>
                  </a:lnTo>
                  <a:close/>
                </a:path>
              </a:pathLst>
            </a:custGeom>
            <a:solidFill>
              <a:srgbClr val="FFCC66"/>
            </a:solidFill>
          </p:spPr>
        </p:sp>
        <p:sp>
          <p:nvSpPr>
            <p:cNvPr id="14" name="TextBox 8">
              <a:extLst>
                <a:ext uri="{FF2B5EF4-FFF2-40B4-BE49-F238E27FC236}">
                  <a16:creationId xmlns:a16="http://schemas.microsoft.com/office/drawing/2014/main" id="{546397EF-2015-442C-B174-A624A4FA9CA8}"/>
                </a:ext>
              </a:extLst>
            </p:cNvPr>
            <p:cNvSpPr txBox="1"/>
            <p:nvPr/>
          </p:nvSpPr>
          <p:spPr>
            <a:xfrm>
              <a:off x="0" y="-76200"/>
              <a:ext cx="4816593" cy="3628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5" name="TextBox 10">
            <a:extLst>
              <a:ext uri="{FF2B5EF4-FFF2-40B4-BE49-F238E27FC236}">
                <a16:creationId xmlns:a16="http://schemas.microsoft.com/office/drawing/2014/main" id="{463F40CC-2315-414B-98C6-F06D1DF4DEDC}"/>
              </a:ext>
            </a:extLst>
          </p:cNvPr>
          <p:cNvSpPr txBox="1"/>
          <p:nvPr/>
        </p:nvSpPr>
        <p:spPr>
          <a:xfrm>
            <a:off x="306725" y="89280"/>
            <a:ext cx="17674550" cy="1639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859"/>
              </a:lnSpc>
            </a:pPr>
            <a:r>
              <a:rPr lang="en-US" sz="9899" dirty="0">
                <a:solidFill>
                  <a:srgbClr val="003E7E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HEADER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3389" y="0"/>
            <a:ext cx="18294778" cy="10287000"/>
            <a:chOff x="0" y="0"/>
            <a:chExt cx="4818378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8378" cy="2709333"/>
            </a:xfrm>
            <a:custGeom>
              <a:avLst/>
              <a:gdLst/>
              <a:ahLst/>
              <a:cxnLst/>
              <a:rect l="l" t="t" r="r" b="b"/>
              <a:pathLst>
                <a:path w="4818378" h="2709333">
                  <a:moveTo>
                    <a:pt x="0" y="0"/>
                  </a:moveTo>
                  <a:lnTo>
                    <a:pt x="4818378" y="0"/>
                  </a:lnTo>
                  <a:lnTo>
                    <a:pt x="481837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67B1">
                <a:alpha val="8000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76200"/>
              <a:ext cx="4818378" cy="2785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9050" y="8239938"/>
            <a:ext cx="18288000" cy="1409925"/>
            <a:chOff x="0" y="0"/>
            <a:chExt cx="4816593" cy="37133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16592" cy="371338"/>
            </a:xfrm>
            <a:custGeom>
              <a:avLst/>
              <a:gdLst/>
              <a:ahLst/>
              <a:cxnLst/>
              <a:rect l="l" t="t" r="r" b="b"/>
              <a:pathLst>
                <a:path w="4816592" h="371338">
                  <a:moveTo>
                    <a:pt x="0" y="0"/>
                  </a:moveTo>
                  <a:lnTo>
                    <a:pt x="4816592" y="0"/>
                  </a:lnTo>
                  <a:lnTo>
                    <a:pt x="4816592" y="371338"/>
                  </a:lnTo>
                  <a:lnTo>
                    <a:pt x="0" y="371338"/>
                  </a:lnTo>
                  <a:close/>
                </a:path>
              </a:pathLst>
            </a:custGeom>
            <a:solidFill>
              <a:srgbClr val="FFCC66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76200"/>
              <a:ext cx="4816593" cy="44753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94659" y="225197"/>
            <a:ext cx="4324660" cy="330075"/>
          </a:xfrm>
          <a:custGeom>
            <a:avLst/>
            <a:gdLst/>
            <a:ahLst/>
            <a:cxnLst/>
            <a:rect l="l" t="t" r="r" b="b"/>
            <a:pathLst>
              <a:path w="4324660" h="330075">
                <a:moveTo>
                  <a:pt x="0" y="0"/>
                </a:moveTo>
                <a:lnTo>
                  <a:pt x="4324660" y="0"/>
                </a:lnTo>
                <a:lnTo>
                  <a:pt x="4324660" y="330075"/>
                </a:lnTo>
                <a:lnTo>
                  <a:pt x="0" y="3300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3F822CF5-7AAC-400C-AA24-E7174432DB9E}"/>
              </a:ext>
            </a:extLst>
          </p:cNvPr>
          <p:cNvSpPr txBox="1"/>
          <p:nvPr/>
        </p:nvSpPr>
        <p:spPr>
          <a:xfrm>
            <a:off x="0" y="8473170"/>
            <a:ext cx="18288000" cy="943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79"/>
              </a:lnSpc>
            </a:pPr>
            <a:r>
              <a:rPr lang="en-US" sz="5699" dirty="0">
                <a:solidFill>
                  <a:srgbClr val="003E7E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THANK YOU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6331448" cy="10287000"/>
          </a:xfrm>
          <a:custGeom>
            <a:avLst/>
            <a:gdLst/>
            <a:ahLst/>
            <a:cxnLst/>
            <a:rect l="l" t="t" r="r" b="b"/>
            <a:pathLst>
              <a:path w="6331448" h="10287000">
                <a:moveTo>
                  <a:pt x="0" y="0"/>
                </a:moveTo>
                <a:lnTo>
                  <a:pt x="6331448" y="0"/>
                </a:lnTo>
                <a:lnTo>
                  <a:pt x="633144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5956" r="-7830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6331448" cy="10287000"/>
            <a:chOff x="0" y="0"/>
            <a:chExt cx="1667542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67542" cy="2709333"/>
            </a:xfrm>
            <a:custGeom>
              <a:avLst/>
              <a:gdLst/>
              <a:ahLst/>
              <a:cxnLst/>
              <a:rect l="l" t="t" r="r" b="b"/>
              <a:pathLst>
                <a:path w="1667542" h="2709333">
                  <a:moveTo>
                    <a:pt x="0" y="0"/>
                  </a:moveTo>
                  <a:lnTo>
                    <a:pt x="1667542" y="0"/>
                  </a:lnTo>
                  <a:lnTo>
                    <a:pt x="166754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3E7E">
                <a:alpha val="76863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76200"/>
              <a:ext cx="1667542" cy="2785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6715423" y="-113433"/>
            <a:ext cx="2428577" cy="15633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479"/>
              </a:lnSpc>
            </a:pPr>
            <a:r>
              <a:rPr lang="en-US" sz="8199">
                <a:solidFill>
                  <a:srgbClr val="FFFFFF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TITLE</a:t>
            </a:r>
          </a:p>
        </p:txBody>
      </p:sp>
      <p:sp>
        <p:nvSpPr>
          <p:cNvPr id="7" name="AutoShape 7"/>
          <p:cNvSpPr/>
          <p:nvPr/>
        </p:nvSpPr>
        <p:spPr>
          <a:xfrm>
            <a:off x="6715423" y="1145144"/>
            <a:ext cx="6492240" cy="0"/>
          </a:xfrm>
          <a:prstGeom prst="line">
            <a:avLst/>
          </a:prstGeom>
          <a:ln w="38100" cap="flat">
            <a:solidFill>
              <a:srgbClr val="FFCC6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6715423" y="1519604"/>
            <a:ext cx="11172526" cy="5591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299"/>
              </a:lnSpc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Body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algn="just">
              <a:lnSpc>
                <a:spcPts val="6299"/>
              </a:lnSpc>
            </a:pPr>
            <a:endParaRPr lang="en-US" sz="4499" b="1" dirty="0">
              <a:solidFill>
                <a:srgbClr val="FFFFFF"/>
              </a:solidFill>
              <a:latin typeface="Gill Sans Medium"/>
              <a:ea typeface="Gill Sans Medium"/>
              <a:cs typeface="Gill Sans Medium"/>
              <a:sym typeface="Gill Sans Medium"/>
            </a:endParaRPr>
          </a:p>
          <a:p>
            <a:pPr algn="just">
              <a:lnSpc>
                <a:spcPts val="6299"/>
              </a:lnSpc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Body 2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 2</a:t>
            </a:r>
          </a:p>
        </p:txBody>
      </p:sp>
      <p:sp>
        <p:nvSpPr>
          <p:cNvPr id="9" name="Freeform 9"/>
          <p:cNvSpPr/>
          <p:nvPr/>
        </p:nvSpPr>
        <p:spPr>
          <a:xfrm>
            <a:off x="1590723" y="9837471"/>
            <a:ext cx="3150002" cy="240421"/>
          </a:xfrm>
          <a:custGeom>
            <a:avLst/>
            <a:gdLst/>
            <a:ahLst/>
            <a:cxnLst/>
            <a:rect l="l" t="t" r="r" b="b"/>
            <a:pathLst>
              <a:path w="3150002" h="240421">
                <a:moveTo>
                  <a:pt x="0" y="0"/>
                </a:moveTo>
                <a:lnTo>
                  <a:pt x="3150002" y="0"/>
                </a:lnTo>
                <a:lnTo>
                  <a:pt x="3150002" y="240421"/>
                </a:lnTo>
                <a:lnTo>
                  <a:pt x="0" y="24042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0" name="AutoShape 10"/>
          <p:cNvSpPr/>
          <p:nvPr/>
        </p:nvSpPr>
        <p:spPr>
          <a:xfrm>
            <a:off x="6350498" y="-35"/>
            <a:ext cx="19050" cy="10287000"/>
          </a:xfrm>
          <a:prstGeom prst="line">
            <a:avLst/>
          </a:prstGeom>
          <a:ln w="38100" cap="flat">
            <a:solidFill>
              <a:srgbClr val="FFCC66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863659" y="0"/>
            <a:ext cx="6424341" cy="10287000"/>
          </a:xfrm>
          <a:custGeom>
            <a:avLst/>
            <a:gdLst/>
            <a:ahLst/>
            <a:cxnLst/>
            <a:rect l="l" t="t" r="r" b="b"/>
            <a:pathLst>
              <a:path w="6424341" h="10287000">
                <a:moveTo>
                  <a:pt x="0" y="0"/>
                </a:moveTo>
                <a:lnTo>
                  <a:pt x="6424341" y="0"/>
                </a:lnTo>
                <a:lnTo>
                  <a:pt x="6424341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7104" r="-57562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1846446" y="0"/>
            <a:ext cx="6441554" cy="10287000"/>
            <a:chOff x="0" y="0"/>
            <a:chExt cx="1696541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96541" cy="2709333"/>
            </a:xfrm>
            <a:custGeom>
              <a:avLst/>
              <a:gdLst/>
              <a:ahLst/>
              <a:cxnLst/>
              <a:rect l="l" t="t" r="r" b="b"/>
              <a:pathLst>
                <a:path w="1696541" h="2709333">
                  <a:moveTo>
                    <a:pt x="0" y="0"/>
                  </a:moveTo>
                  <a:lnTo>
                    <a:pt x="1696541" y="0"/>
                  </a:lnTo>
                  <a:lnTo>
                    <a:pt x="1696541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3E7E">
                <a:alpha val="76863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76200"/>
              <a:ext cx="1696541" cy="2785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00829" y="9837471"/>
            <a:ext cx="3150002" cy="240421"/>
          </a:xfrm>
          <a:custGeom>
            <a:avLst/>
            <a:gdLst/>
            <a:ahLst/>
            <a:cxnLst/>
            <a:rect l="l" t="t" r="r" b="b"/>
            <a:pathLst>
              <a:path w="3150002" h="240421">
                <a:moveTo>
                  <a:pt x="0" y="0"/>
                </a:moveTo>
                <a:lnTo>
                  <a:pt x="3150001" y="0"/>
                </a:lnTo>
                <a:lnTo>
                  <a:pt x="3150001" y="240421"/>
                </a:lnTo>
                <a:lnTo>
                  <a:pt x="0" y="24042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50599" y="-109325"/>
            <a:ext cx="2428577" cy="15633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479"/>
              </a:lnSpc>
            </a:pPr>
            <a:r>
              <a:rPr lang="en-US" sz="8199">
                <a:solidFill>
                  <a:srgbClr val="FFFFFF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TITLE</a:t>
            </a:r>
          </a:p>
        </p:txBody>
      </p:sp>
      <p:sp>
        <p:nvSpPr>
          <p:cNvPr id="8" name="AutoShape 8"/>
          <p:cNvSpPr/>
          <p:nvPr/>
        </p:nvSpPr>
        <p:spPr>
          <a:xfrm>
            <a:off x="250599" y="1149252"/>
            <a:ext cx="6492240" cy="0"/>
          </a:xfrm>
          <a:prstGeom prst="line">
            <a:avLst/>
          </a:prstGeom>
          <a:ln w="38100" cap="flat">
            <a:solidFill>
              <a:srgbClr val="FFCC6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TextBox 9"/>
          <p:cNvSpPr txBox="1"/>
          <p:nvPr/>
        </p:nvSpPr>
        <p:spPr>
          <a:xfrm>
            <a:off x="250598" y="1523712"/>
            <a:ext cx="11255601" cy="5591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299"/>
              </a:lnSpc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Body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algn="just">
              <a:lnSpc>
                <a:spcPts val="6299"/>
              </a:lnSpc>
            </a:pPr>
            <a:endParaRPr lang="en-US" sz="4499" b="1" dirty="0">
              <a:solidFill>
                <a:srgbClr val="FFFFFF"/>
              </a:solidFill>
              <a:latin typeface="Gill Sans Medium"/>
              <a:ea typeface="Gill Sans Medium"/>
              <a:cs typeface="Gill Sans Medium"/>
              <a:sym typeface="Gill Sans Medium"/>
            </a:endParaRPr>
          </a:p>
          <a:p>
            <a:pPr algn="just">
              <a:lnSpc>
                <a:spcPts val="6299"/>
              </a:lnSpc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Body 2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 2</a:t>
            </a:r>
          </a:p>
        </p:txBody>
      </p:sp>
      <p:sp>
        <p:nvSpPr>
          <p:cNvPr id="10" name="AutoShape 10"/>
          <p:cNvSpPr/>
          <p:nvPr/>
        </p:nvSpPr>
        <p:spPr>
          <a:xfrm>
            <a:off x="11827396" y="0"/>
            <a:ext cx="19050" cy="10287000"/>
          </a:xfrm>
          <a:prstGeom prst="line">
            <a:avLst/>
          </a:prstGeom>
          <a:ln w="38100" cap="flat">
            <a:solidFill>
              <a:srgbClr val="FFCC66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0" y="-35"/>
            <a:ext cx="6313831" cy="10287000"/>
          </a:xfrm>
          <a:custGeom>
            <a:avLst/>
            <a:gdLst/>
            <a:ahLst/>
            <a:cxnLst/>
            <a:rect l="l" t="t" r="r" b="b"/>
            <a:pathLst>
              <a:path w="6313831" h="10287000">
                <a:moveTo>
                  <a:pt x="6313831" y="0"/>
                </a:moveTo>
                <a:lnTo>
                  <a:pt x="0" y="0"/>
                </a:lnTo>
                <a:lnTo>
                  <a:pt x="0" y="10287000"/>
                </a:lnTo>
                <a:lnTo>
                  <a:pt x="6313831" y="10287000"/>
                </a:lnTo>
                <a:lnTo>
                  <a:pt x="6313831" y="0"/>
                </a:lnTo>
                <a:close/>
              </a:path>
            </a:pathLst>
          </a:custGeom>
          <a:blipFill>
            <a:blip r:embed="rId2"/>
            <a:stretch>
              <a:fillRect l="-90394" r="-99254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6331448" cy="10287000"/>
            <a:chOff x="0" y="0"/>
            <a:chExt cx="1667542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67542" cy="2709333"/>
            </a:xfrm>
            <a:custGeom>
              <a:avLst/>
              <a:gdLst/>
              <a:ahLst/>
              <a:cxnLst/>
              <a:rect l="l" t="t" r="r" b="b"/>
              <a:pathLst>
                <a:path w="1667542" h="2709333">
                  <a:moveTo>
                    <a:pt x="0" y="0"/>
                  </a:moveTo>
                  <a:lnTo>
                    <a:pt x="1667542" y="0"/>
                  </a:lnTo>
                  <a:lnTo>
                    <a:pt x="166754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3E7E">
                <a:alpha val="76863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76200"/>
              <a:ext cx="1667542" cy="2785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6715423" y="-113433"/>
            <a:ext cx="2428577" cy="15633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479"/>
              </a:lnSpc>
            </a:pPr>
            <a:r>
              <a:rPr lang="en-US" sz="8199">
                <a:solidFill>
                  <a:srgbClr val="FFFFFF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TITLE</a:t>
            </a:r>
          </a:p>
        </p:txBody>
      </p:sp>
      <p:sp>
        <p:nvSpPr>
          <p:cNvPr id="7" name="AutoShape 7"/>
          <p:cNvSpPr/>
          <p:nvPr/>
        </p:nvSpPr>
        <p:spPr>
          <a:xfrm>
            <a:off x="6715423" y="1145144"/>
            <a:ext cx="6492240" cy="0"/>
          </a:xfrm>
          <a:prstGeom prst="line">
            <a:avLst/>
          </a:prstGeom>
          <a:ln w="38100" cap="flat">
            <a:solidFill>
              <a:srgbClr val="FFCC6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Freeform 8"/>
          <p:cNvSpPr/>
          <p:nvPr/>
        </p:nvSpPr>
        <p:spPr>
          <a:xfrm>
            <a:off x="1590723" y="9837471"/>
            <a:ext cx="3150002" cy="240421"/>
          </a:xfrm>
          <a:custGeom>
            <a:avLst/>
            <a:gdLst/>
            <a:ahLst/>
            <a:cxnLst/>
            <a:rect l="l" t="t" r="r" b="b"/>
            <a:pathLst>
              <a:path w="3150002" h="240421">
                <a:moveTo>
                  <a:pt x="0" y="0"/>
                </a:moveTo>
                <a:lnTo>
                  <a:pt x="3150002" y="0"/>
                </a:lnTo>
                <a:lnTo>
                  <a:pt x="3150002" y="240421"/>
                </a:lnTo>
                <a:lnTo>
                  <a:pt x="0" y="24042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9" name="AutoShape 9"/>
          <p:cNvSpPr/>
          <p:nvPr/>
        </p:nvSpPr>
        <p:spPr>
          <a:xfrm>
            <a:off x="6350498" y="-35"/>
            <a:ext cx="19050" cy="10287000"/>
          </a:xfrm>
          <a:prstGeom prst="line">
            <a:avLst/>
          </a:prstGeom>
          <a:ln w="38100" cap="flat">
            <a:solidFill>
              <a:srgbClr val="FFCC6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TextBox 10"/>
          <p:cNvSpPr txBox="1"/>
          <p:nvPr/>
        </p:nvSpPr>
        <p:spPr>
          <a:xfrm>
            <a:off x="6715422" y="1519604"/>
            <a:ext cx="11191577" cy="5591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299"/>
              </a:lnSpc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Body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algn="just">
              <a:lnSpc>
                <a:spcPts val="6299"/>
              </a:lnSpc>
            </a:pPr>
            <a:endParaRPr lang="en-US" sz="4499" b="1" dirty="0">
              <a:solidFill>
                <a:srgbClr val="FFFFFF"/>
              </a:solidFill>
              <a:latin typeface="Gill Sans Medium"/>
              <a:ea typeface="Gill Sans Medium"/>
              <a:cs typeface="Gill Sans Medium"/>
              <a:sym typeface="Gill Sans Medium"/>
            </a:endParaRPr>
          </a:p>
          <a:p>
            <a:pPr algn="just">
              <a:lnSpc>
                <a:spcPts val="6299"/>
              </a:lnSpc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Body 2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 2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830587" y="0"/>
            <a:ext cx="6457413" cy="10287000"/>
          </a:xfrm>
          <a:custGeom>
            <a:avLst/>
            <a:gdLst/>
            <a:ahLst/>
            <a:cxnLst/>
            <a:rect l="l" t="t" r="r" b="b"/>
            <a:pathLst>
              <a:path w="6457413" h="10287000">
                <a:moveTo>
                  <a:pt x="0" y="0"/>
                </a:moveTo>
                <a:lnTo>
                  <a:pt x="6457413" y="0"/>
                </a:lnTo>
                <a:lnTo>
                  <a:pt x="6457413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0140" r="-10306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1846446" y="0"/>
            <a:ext cx="6441554" cy="10287000"/>
            <a:chOff x="0" y="0"/>
            <a:chExt cx="1696541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96541" cy="2709333"/>
            </a:xfrm>
            <a:custGeom>
              <a:avLst/>
              <a:gdLst/>
              <a:ahLst/>
              <a:cxnLst/>
              <a:rect l="l" t="t" r="r" b="b"/>
              <a:pathLst>
                <a:path w="1696541" h="2709333">
                  <a:moveTo>
                    <a:pt x="0" y="0"/>
                  </a:moveTo>
                  <a:lnTo>
                    <a:pt x="1696541" y="0"/>
                  </a:lnTo>
                  <a:lnTo>
                    <a:pt x="1696541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3E7E">
                <a:alpha val="76863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76200"/>
              <a:ext cx="1696541" cy="2785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00829" y="9837471"/>
            <a:ext cx="3150002" cy="240421"/>
          </a:xfrm>
          <a:custGeom>
            <a:avLst/>
            <a:gdLst/>
            <a:ahLst/>
            <a:cxnLst/>
            <a:rect l="l" t="t" r="r" b="b"/>
            <a:pathLst>
              <a:path w="3150002" h="240421">
                <a:moveTo>
                  <a:pt x="0" y="0"/>
                </a:moveTo>
                <a:lnTo>
                  <a:pt x="3150001" y="0"/>
                </a:lnTo>
                <a:lnTo>
                  <a:pt x="3150001" y="240421"/>
                </a:lnTo>
                <a:lnTo>
                  <a:pt x="0" y="24042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50599" y="-109325"/>
            <a:ext cx="2428577" cy="15633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479"/>
              </a:lnSpc>
            </a:pPr>
            <a:r>
              <a:rPr lang="en-US" sz="8199">
                <a:solidFill>
                  <a:srgbClr val="FFFFFF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TITLE</a:t>
            </a:r>
          </a:p>
        </p:txBody>
      </p:sp>
      <p:sp>
        <p:nvSpPr>
          <p:cNvPr id="8" name="AutoShape 8"/>
          <p:cNvSpPr/>
          <p:nvPr/>
        </p:nvSpPr>
        <p:spPr>
          <a:xfrm>
            <a:off x="250599" y="1149252"/>
            <a:ext cx="6492240" cy="0"/>
          </a:xfrm>
          <a:prstGeom prst="line">
            <a:avLst/>
          </a:prstGeom>
          <a:ln w="38100" cap="flat">
            <a:solidFill>
              <a:srgbClr val="FFCC6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11827396" y="0"/>
            <a:ext cx="19050" cy="10287000"/>
          </a:xfrm>
          <a:prstGeom prst="line">
            <a:avLst/>
          </a:prstGeom>
          <a:ln w="38100" cap="flat">
            <a:solidFill>
              <a:srgbClr val="FFCC6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TextBox 10"/>
          <p:cNvSpPr txBox="1"/>
          <p:nvPr/>
        </p:nvSpPr>
        <p:spPr>
          <a:xfrm>
            <a:off x="250598" y="1523712"/>
            <a:ext cx="11255601" cy="5591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299"/>
              </a:lnSpc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Body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algn="just">
              <a:lnSpc>
                <a:spcPts val="6299"/>
              </a:lnSpc>
            </a:pPr>
            <a:endParaRPr lang="en-US" sz="4499" b="1" dirty="0">
              <a:solidFill>
                <a:srgbClr val="FFFFFF"/>
              </a:solidFill>
              <a:latin typeface="Gill Sans Medium"/>
              <a:ea typeface="Gill Sans Medium"/>
              <a:cs typeface="Gill Sans Medium"/>
              <a:sym typeface="Gill Sans Medium"/>
            </a:endParaRPr>
          </a:p>
          <a:p>
            <a:pPr algn="just">
              <a:lnSpc>
                <a:spcPts val="6299"/>
              </a:lnSpc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Body 2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 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8"/>
            <a:ext cx="6350498" cy="10286965"/>
          </a:xfrm>
          <a:custGeom>
            <a:avLst/>
            <a:gdLst/>
            <a:ahLst/>
            <a:cxnLst/>
            <a:rect l="l" t="t" r="r" b="b"/>
            <a:pathLst>
              <a:path w="6350498" h="10286965">
                <a:moveTo>
                  <a:pt x="0" y="0"/>
                </a:moveTo>
                <a:lnTo>
                  <a:pt x="6350498" y="0"/>
                </a:lnTo>
                <a:lnTo>
                  <a:pt x="6350498" y="10286964"/>
                </a:lnTo>
                <a:lnTo>
                  <a:pt x="0" y="102869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2934" r="-105042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6369548" cy="10287000"/>
            <a:chOff x="0" y="0"/>
            <a:chExt cx="1677576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77576" cy="2709333"/>
            </a:xfrm>
            <a:custGeom>
              <a:avLst/>
              <a:gdLst/>
              <a:ahLst/>
              <a:cxnLst/>
              <a:rect l="l" t="t" r="r" b="b"/>
              <a:pathLst>
                <a:path w="1677576" h="2709333">
                  <a:moveTo>
                    <a:pt x="0" y="0"/>
                  </a:moveTo>
                  <a:lnTo>
                    <a:pt x="1677576" y="0"/>
                  </a:lnTo>
                  <a:lnTo>
                    <a:pt x="167757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3E7E">
                <a:alpha val="76863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76200"/>
              <a:ext cx="1677576" cy="2785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6715423" y="-113433"/>
            <a:ext cx="2428577" cy="15633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479"/>
              </a:lnSpc>
            </a:pPr>
            <a:r>
              <a:rPr lang="en-US" sz="8199" dirty="0">
                <a:solidFill>
                  <a:srgbClr val="FFFFFF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TITLE</a:t>
            </a:r>
          </a:p>
        </p:txBody>
      </p:sp>
      <p:sp>
        <p:nvSpPr>
          <p:cNvPr id="7" name="AutoShape 7"/>
          <p:cNvSpPr/>
          <p:nvPr/>
        </p:nvSpPr>
        <p:spPr>
          <a:xfrm>
            <a:off x="6715423" y="1145144"/>
            <a:ext cx="6492240" cy="0"/>
          </a:xfrm>
          <a:prstGeom prst="line">
            <a:avLst/>
          </a:prstGeom>
          <a:ln w="38100" cap="flat">
            <a:solidFill>
              <a:srgbClr val="FFCC6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Freeform 8"/>
          <p:cNvSpPr/>
          <p:nvPr/>
        </p:nvSpPr>
        <p:spPr>
          <a:xfrm>
            <a:off x="1590723" y="9837471"/>
            <a:ext cx="3150002" cy="240421"/>
          </a:xfrm>
          <a:custGeom>
            <a:avLst/>
            <a:gdLst/>
            <a:ahLst/>
            <a:cxnLst/>
            <a:rect l="l" t="t" r="r" b="b"/>
            <a:pathLst>
              <a:path w="3150002" h="240421">
                <a:moveTo>
                  <a:pt x="0" y="0"/>
                </a:moveTo>
                <a:lnTo>
                  <a:pt x="3150002" y="0"/>
                </a:lnTo>
                <a:lnTo>
                  <a:pt x="3150002" y="240421"/>
                </a:lnTo>
                <a:lnTo>
                  <a:pt x="0" y="24042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9" name="AutoShape 9"/>
          <p:cNvSpPr/>
          <p:nvPr/>
        </p:nvSpPr>
        <p:spPr>
          <a:xfrm>
            <a:off x="6350498" y="-35"/>
            <a:ext cx="19050" cy="10287000"/>
          </a:xfrm>
          <a:prstGeom prst="line">
            <a:avLst/>
          </a:prstGeom>
          <a:ln w="38100" cap="flat">
            <a:solidFill>
              <a:srgbClr val="FFCC6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TextBox 10"/>
          <p:cNvSpPr txBox="1"/>
          <p:nvPr/>
        </p:nvSpPr>
        <p:spPr>
          <a:xfrm>
            <a:off x="6715422" y="1519604"/>
            <a:ext cx="11115377" cy="5591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299"/>
              </a:lnSpc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Body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algn="just">
              <a:lnSpc>
                <a:spcPts val="6299"/>
              </a:lnSpc>
            </a:pPr>
            <a:endParaRPr lang="en-US" sz="4499" b="1" dirty="0">
              <a:solidFill>
                <a:srgbClr val="FFFFFF"/>
              </a:solidFill>
              <a:latin typeface="Gill Sans Medium"/>
              <a:ea typeface="Gill Sans Medium"/>
              <a:cs typeface="Gill Sans Medium"/>
              <a:sym typeface="Gill Sans Medium"/>
            </a:endParaRPr>
          </a:p>
          <a:p>
            <a:pPr algn="just">
              <a:lnSpc>
                <a:spcPts val="6299"/>
              </a:lnSpc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Body 2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 2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846446" y="0"/>
            <a:ext cx="6441554" cy="10287000"/>
          </a:xfrm>
          <a:custGeom>
            <a:avLst/>
            <a:gdLst/>
            <a:ahLst/>
            <a:cxnLst/>
            <a:rect l="l" t="t" r="r" b="b"/>
            <a:pathLst>
              <a:path w="6441554" h="10287000">
                <a:moveTo>
                  <a:pt x="0" y="0"/>
                </a:moveTo>
                <a:lnTo>
                  <a:pt x="6441554" y="0"/>
                </a:lnTo>
                <a:lnTo>
                  <a:pt x="644155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40766" r="-43139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1846446" y="0"/>
            <a:ext cx="6441554" cy="10287000"/>
            <a:chOff x="0" y="0"/>
            <a:chExt cx="1696541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96541" cy="2709333"/>
            </a:xfrm>
            <a:custGeom>
              <a:avLst/>
              <a:gdLst/>
              <a:ahLst/>
              <a:cxnLst/>
              <a:rect l="l" t="t" r="r" b="b"/>
              <a:pathLst>
                <a:path w="1696541" h="2709333">
                  <a:moveTo>
                    <a:pt x="0" y="0"/>
                  </a:moveTo>
                  <a:lnTo>
                    <a:pt x="1696541" y="0"/>
                  </a:lnTo>
                  <a:lnTo>
                    <a:pt x="1696541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3E7E">
                <a:alpha val="76863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76200"/>
              <a:ext cx="1696541" cy="2785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00829" y="9837471"/>
            <a:ext cx="3150002" cy="240421"/>
          </a:xfrm>
          <a:custGeom>
            <a:avLst/>
            <a:gdLst/>
            <a:ahLst/>
            <a:cxnLst/>
            <a:rect l="l" t="t" r="r" b="b"/>
            <a:pathLst>
              <a:path w="3150002" h="240421">
                <a:moveTo>
                  <a:pt x="0" y="0"/>
                </a:moveTo>
                <a:lnTo>
                  <a:pt x="3150001" y="0"/>
                </a:lnTo>
                <a:lnTo>
                  <a:pt x="3150001" y="240421"/>
                </a:lnTo>
                <a:lnTo>
                  <a:pt x="0" y="24042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50599" y="-109325"/>
            <a:ext cx="2428577" cy="15633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479"/>
              </a:lnSpc>
            </a:pPr>
            <a:r>
              <a:rPr lang="en-US" sz="8199" dirty="0">
                <a:solidFill>
                  <a:srgbClr val="FFFFFF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TITLE</a:t>
            </a:r>
          </a:p>
        </p:txBody>
      </p:sp>
      <p:sp>
        <p:nvSpPr>
          <p:cNvPr id="8" name="AutoShape 8"/>
          <p:cNvSpPr/>
          <p:nvPr/>
        </p:nvSpPr>
        <p:spPr>
          <a:xfrm>
            <a:off x="250599" y="1149252"/>
            <a:ext cx="6492240" cy="0"/>
          </a:xfrm>
          <a:prstGeom prst="line">
            <a:avLst/>
          </a:prstGeom>
          <a:ln w="38100" cap="flat">
            <a:solidFill>
              <a:srgbClr val="FFCC6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11827396" y="0"/>
            <a:ext cx="19050" cy="10287000"/>
          </a:xfrm>
          <a:prstGeom prst="line">
            <a:avLst/>
          </a:prstGeom>
          <a:ln w="38100" cap="flat">
            <a:solidFill>
              <a:srgbClr val="FFCC6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TextBox 10"/>
          <p:cNvSpPr txBox="1"/>
          <p:nvPr/>
        </p:nvSpPr>
        <p:spPr>
          <a:xfrm>
            <a:off x="250599" y="1523712"/>
            <a:ext cx="11312750" cy="5591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299"/>
              </a:lnSpc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Body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algn="just">
              <a:lnSpc>
                <a:spcPts val="6299"/>
              </a:lnSpc>
            </a:pPr>
            <a:endParaRPr lang="en-US" sz="4499" b="1" dirty="0">
              <a:solidFill>
                <a:srgbClr val="FFFFFF"/>
              </a:solidFill>
              <a:latin typeface="Gill Sans Medium"/>
              <a:ea typeface="Gill Sans Medium"/>
              <a:cs typeface="Gill Sans Medium"/>
              <a:sym typeface="Gill Sans Medium"/>
            </a:endParaRPr>
          </a:p>
          <a:p>
            <a:pPr algn="just">
              <a:lnSpc>
                <a:spcPts val="6299"/>
              </a:lnSpc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Body 2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 2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8"/>
            <a:ext cx="6350498" cy="10286965"/>
          </a:xfrm>
          <a:custGeom>
            <a:avLst/>
            <a:gdLst/>
            <a:ahLst/>
            <a:cxnLst/>
            <a:rect l="l" t="t" r="r" b="b"/>
            <a:pathLst>
              <a:path w="6350498" h="10286965">
                <a:moveTo>
                  <a:pt x="0" y="0"/>
                </a:moveTo>
                <a:lnTo>
                  <a:pt x="6350498" y="0"/>
                </a:lnTo>
                <a:lnTo>
                  <a:pt x="6350498" y="10286964"/>
                </a:lnTo>
                <a:lnTo>
                  <a:pt x="0" y="102869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2934" r="-10504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6350498" cy="10287000"/>
          </a:xfrm>
          <a:custGeom>
            <a:avLst/>
            <a:gdLst/>
            <a:ahLst/>
            <a:cxnLst/>
            <a:rect l="l" t="t" r="r" b="b"/>
            <a:pathLst>
              <a:path w="6350498" h="10287000">
                <a:moveTo>
                  <a:pt x="0" y="0"/>
                </a:moveTo>
                <a:lnTo>
                  <a:pt x="6350498" y="0"/>
                </a:lnTo>
                <a:lnTo>
                  <a:pt x="635049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95519" r="-92671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0"/>
            <a:ext cx="6369548" cy="10287000"/>
            <a:chOff x="0" y="0"/>
            <a:chExt cx="1677576" cy="270933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677576" cy="2709333"/>
            </a:xfrm>
            <a:custGeom>
              <a:avLst/>
              <a:gdLst/>
              <a:ahLst/>
              <a:cxnLst/>
              <a:rect l="l" t="t" r="r" b="b"/>
              <a:pathLst>
                <a:path w="1677576" h="2709333">
                  <a:moveTo>
                    <a:pt x="0" y="0"/>
                  </a:moveTo>
                  <a:lnTo>
                    <a:pt x="1677576" y="0"/>
                  </a:lnTo>
                  <a:lnTo>
                    <a:pt x="167757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3E7E">
                <a:alpha val="76863"/>
              </a:srgbClr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76200"/>
              <a:ext cx="1677576" cy="2785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1590723" y="9837471"/>
            <a:ext cx="3150002" cy="240421"/>
          </a:xfrm>
          <a:custGeom>
            <a:avLst/>
            <a:gdLst/>
            <a:ahLst/>
            <a:cxnLst/>
            <a:rect l="l" t="t" r="r" b="b"/>
            <a:pathLst>
              <a:path w="3150002" h="240421">
                <a:moveTo>
                  <a:pt x="0" y="0"/>
                </a:moveTo>
                <a:lnTo>
                  <a:pt x="3150002" y="0"/>
                </a:lnTo>
                <a:lnTo>
                  <a:pt x="3150002" y="240421"/>
                </a:lnTo>
                <a:lnTo>
                  <a:pt x="0" y="2404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AutoShape 8"/>
          <p:cNvSpPr/>
          <p:nvPr/>
        </p:nvSpPr>
        <p:spPr>
          <a:xfrm>
            <a:off x="6350498" y="-35"/>
            <a:ext cx="19050" cy="10287000"/>
          </a:xfrm>
          <a:prstGeom prst="line">
            <a:avLst/>
          </a:prstGeom>
          <a:ln w="38100" cap="flat">
            <a:solidFill>
              <a:srgbClr val="FFCC6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98944652-6DB9-4D3A-AAAE-DEE749278D41}"/>
              </a:ext>
            </a:extLst>
          </p:cNvPr>
          <p:cNvSpPr txBox="1"/>
          <p:nvPr/>
        </p:nvSpPr>
        <p:spPr>
          <a:xfrm>
            <a:off x="6715423" y="-113433"/>
            <a:ext cx="2428577" cy="15633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479"/>
              </a:lnSpc>
            </a:pPr>
            <a:r>
              <a:rPr lang="en-US" sz="8199" dirty="0">
                <a:solidFill>
                  <a:srgbClr val="FFFFFF"/>
                </a:solidFill>
                <a:latin typeface="Gill Sans Light"/>
                <a:ea typeface="Gill Sans Light"/>
                <a:cs typeface="Gill Sans Light"/>
                <a:sym typeface="Gill Sans Light"/>
              </a:rPr>
              <a:t>TITLE</a:t>
            </a:r>
          </a:p>
        </p:txBody>
      </p:sp>
      <p:sp>
        <p:nvSpPr>
          <p:cNvPr id="10" name="AutoShape 7">
            <a:extLst>
              <a:ext uri="{FF2B5EF4-FFF2-40B4-BE49-F238E27FC236}">
                <a16:creationId xmlns:a16="http://schemas.microsoft.com/office/drawing/2014/main" id="{4FE46C44-021F-4AF7-9C52-2A391F822C6B}"/>
              </a:ext>
            </a:extLst>
          </p:cNvPr>
          <p:cNvSpPr/>
          <p:nvPr/>
        </p:nvSpPr>
        <p:spPr>
          <a:xfrm>
            <a:off x="6715423" y="1145144"/>
            <a:ext cx="6492240" cy="0"/>
          </a:xfrm>
          <a:prstGeom prst="line">
            <a:avLst/>
          </a:prstGeom>
          <a:ln w="38100" cap="flat">
            <a:solidFill>
              <a:srgbClr val="FFCC6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D21CBF-B6D5-45A5-922A-6AB704B68EE9}"/>
              </a:ext>
            </a:extLst>
          </p:cNvPr>
          <p:cNvSpPr txBox="1"/>
          <p:nvPr/>
        </p:nvSpPr>
        <p:spPr>
          <a:xfrm>
            <a:off x="6715422" y="1519604"/>
            <a:ext cx="11115377" cy="5591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299"/>
              </a:lnSpc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Body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algn="just">
              <a:lnSpc>
                <a:spcPts val="6299"/>
              </a:lnSpc>
            </a:pPr>
            <a:endParaRPr lang="en-US" sz="4499" b="1" dirty="0">
              <a:solidFill>
                <a:srgbClr val="FFFFFF"/>
              </a:solidFill>
              <a:latin typeface="Gill Sans Medium"/>
              <a:ea typeface="Gill Sans Medium"/>
              <a:cs typeface="Gill Sans Medium"/>
              <a:sym typeface="Gill Sans Medium"/>
            </a:endParaRPr>
          </a:p>
          <a:p>
            <a:pPr algn="just">
              <a:lnSpc>
                <a:spcPts val="6299"/>
              </a:lnSpc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Body 2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</a:t>
            </a:r>
          </a:p>
          <a:p>
            <a:pPr marL="971534" lvl="1" indent="-485767" algn="just">
              <a:lnSpc>
                <a:spcPts val="6299"/>
              </a:lnSpc>
              <a:buFont typeface="Arial"/>
              <a:buChar char="•"/>
            </a:pPr>
            <a:r>
              <a:rPr lang="en-US" sz="4499" b="1" dirty="0">
                <a:solidFill>
                  <a:srgbClr val="FFFFFF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Example 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149</Words>
  <Application>Microsoft Office PowerPoint</Application>
  <PresentationFormat>Custom</PresentationFormat>
  <Paragraphs>110</Paragraphs>
  <Slides>25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 of ODESSA COLLEGE FALL 2024 CONVOCATION</dc:title>
  <cp:lastModifiedBy>Alexa Moulakis</cp:lastModifiedBy>
  <cp:revision>7</cp:revision>
  <dcterms:created xsi:type="dcterms:W3CDTF">2006-08-16T00:00:00Z</dcterms:created>
  <dcterms:modified xsi:type="dcterms:W3CDTF">2025-07-16T18:16:29Z</dcterms:modified>
  <dc:identifier>DAGtVhpvafk</dc:identifier>
</cp:coreProperties>
</file>